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60" r:id="rId5"/>
    <p:sldId id="261" r:id="rId6"/>
    <p:sldId id="263" r:id="rId7"/>
    <p:sldId id="262" r:id="rId8"/>
  </p:sldIdLst>
  <p:sldSz cx="18288000" cy="10287000"/>
  <p:notesSz cx="6858000" cy="9144000"/>
  <p:embeddedFontLst>
    <p:embeddedFont>
      <p:font typeface="Quattrocento" panose="02020502030000000404" pitchFamily="18" charset="0"/>
      <p:regular r:id="rId10"/>
      <p:bold r:id="rId11"/>
    </p:embeddedFont>
    <p:embeddedFont>
      <p:font typeface="Quattrocento Bold" panose="02020802030000000404" pitchFamily="18" charset="0"/>
      <p:regular r:id="rId12"/>
      <p:bold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0" d="100"/>
          <a:sy n="50" d="100"/>
        </p:scale>
        <p:origin x="874" y="2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23.02.2025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A39742-72DC-E20E-C4A8-F570968546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2E4C1F1-3E42-7C1C-9365-85B0F86AF2E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B71B33-B180-4981-17E2-4390A0C1CFE8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18F8387B-F2AA-52B2-FEC9-14ED845D5F7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5B71615C-8338-AE4D-81FD-69C2D6FE8F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A02C68-A4FC-12EE-3414-61F84058B25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9F0D7A-2F4E-D77E-EE2B-987CEF371EF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  <p:extLst>
      <p:ext uri="{BB962C8B-B14F-4D97-AF65-F5344CB8AC3E}">
        <p14:creationId xmlns:p14="http://schemas.microsoft.com/office/powerpoint/2010/main" val="40992002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hyperlink" Target="https://gamma.app/?utm_source=made-with-gamma" TargetMode="External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2.png"/><Relationship Id="rId4" Type="http://schemas.openxmlformats.org/officeDocument/2006/relationships/image" Target="../media/image5.png"/><Relationship Id="rId9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11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C4241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22860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23332"/>
            </a:solidFill>
          </p:spPr>
        </p:sp>
      </p:grpSp>
      <p:sp>
        <p:nvSpPr>
          <p:cNvPr id="6" name="Freeform 6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7905155" y="2450901"/>
            <a:ext cx="9335691" cy="2640062"/>
            <a:chOff x="0" y="0"/>
            <a:chExt cx="12447588" cy="352008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447588" cy="3520083"/>
            </a:xfrm>
            <a:custGeom>
              <a:avLst/>
              <a:gdLst/>
              <a:ahLst/>
              <a:cxnLst/>
              <a:rect l="l" t="t" r="r" b="b"/>
              <a:pathLst>
                <a:path w="12447588" h="3520083">
                  <a:moveTo>
                    <a:pt x="0" y="0"/>
                  </a:moveTo>
                  <a:lnTo>
                    <a:pt x="12447588" y="0"/>
                  </a:lnTo>
                  <a:lnTo>
                    <a:pt x="12447588" y="3520083"/>
                  </a:lnTo>
                  <a:lnTo>
                    <a:pt x="0" y="352008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28575"/>
              <a:ext cx="12447588" cy="354865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875"/>
                </a:lnSpc>
              </a:pPr>
              <a:r>
                <a:rPr lang="en-US" sz="5500">
                  <a:solidFill>
                    <a:srgbClr val="FFD9BE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Timeless Elegance: Discover Our Premium Watch Collection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7905155" y="5539680"/>
            <a:ext cx="9335691" cy="1436340"/>
            <a:chOff x="0" y="0"/>
            <a:chExt cx="12447588" cy="191512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2447588" cy="1915120"/>
            </a:xfrm>
            <a:custGeom>
              <a:avLst/>
              <a:gdLst/>
              <a:ahLst/>
              <a:cxnLst/>
              <a:rect l="l" t="t" r="r" b="b"/>
              <a:pathLst>
                <a:path w="12447588" h="1915120">
                  <a:moveTo>
                    <a:pt x="0" y="0"/>
                  </a:moveTo>
                  <a:lnTo>
                    <a:pt x="12447588" y="0"/>
                  </a:lnTo>
                  <a:lnTo>
                    <a:pt x="12447588" y="1915120"/>
                  </a:lnTo>
                  <a:lnTo>
                    <a:pt x="0" y="191512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95250"/>
              <a:ext cx="12447588" cy="201037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Discover a world of exquisite timepieces, crafted with meticulous attention to detail and timeless elegance. Our collection is designed to elevate your style and make a statement.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7696200" y="7151638"/>
            <a:ext cx="10134600" cy="2640062"/>
            <a:chOff x="0" y="-113354"/>
            <a:chExt cx="7301709" cy="811457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3733205" cy="698103"/>
            </a:xfrm>
            <a:custGeom>
              <a:avLst/>
              <a:gdLst/>
              <a:ahLst/>
              <a:cxnLst/>
              <a:rect l="l" t="t" r="r" b="b"/>
              <a:pathLst>
                <a:path w="3733205" h="698103">
                  <a:moveTo>
                    <a:pt x="0" y="0"/>
                  </a:moveTo>
                  <a:lnTo>
                    <a:pt x="3733205" y="0"/>
                  </a:lnTo>
                  <a:lnTo>
                    <a:pt x="3733205" y="698103"/>
                  </a:lnTo>
                  <a:lnTo>
                    <a:pt x="0" y="69810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164699" y="-113354"/>
              <a:ext cx="7137010" cy="81145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4062"/>
                </a:lnSpc>
              </a:pPr>
              <a:r>
                <a:rPr lang="en-US" sz="2400" dirty="0">
                  <a:solidFill>
                    <a:srgbClr val="F9EEE7"/>
                  </a:solidFill>
                  <a:latin typeface="Quattrocento Bold"/>
                  <a:ea typeface="Quattrocento Bold"/>
                  <a:cs typeface="Quattrocento Bold"/>
                  <a:sym typeface="Quattrocento Bold"/>
                </a:rPr>
                <a:t>Name:  Om prajapati</a:t>
              </a:r>
            </a:p>
            <a:p>
              <a:pPr algn="l">
                <a:lnSpc>
                  <a:spcPts val="4062"/>
                </a:lnSpc>
              </a:pPr>
              <a:r>
                <a:rPr lang="en-US" sz="2400" dirty="0">
                  <a:solidFill>
                    <a:srgbClr val="F9EEE7"/>
                  </a:solidFill>
                  <a:latin typeface="Quattrocento Bold"/>
                  <a:ea typeface="Quattrocento Bold"/>
                  <a:cs typeface="Quattrocento Bold"/>
                  <a:sym typeface="Quattrocento Bold"/>
                </a:rPr>
                <a:t>Roll no: 231</a:t>
              </a:r>
            </a:p>
            <a:p>
              <a:pPr algn="l">
                <a:lnSpc>
                  <a:spcPts val="4062"/>
                </a:lnSpc>
              </a:pPr>
              <a:r>
                <a:rPr lang="en-US" sz="2400" dirty="0">
                  <a:solidFill>
                    <a:srgbClr val="F9EEE7"/>
                  </a:solidFill>
                  <a:latin typeface="Quattrocento Bold"/>
                  <a:ea typeface="Quattrocento Bold"/>
                  <a:cs typeface="Quattrocento Bold"/>
                  <a:sym typeface="Quattrocento Bold"/>
                </a:rPr>
                <a:t>Enrollment: 23002171510029</a:t>
              </a:r>
            </a:p>
            <a:p>
              <a:pPr algn="l">
                <a:lnSpc>
                  <a:spcPts val="4062"/>
                </a:lnSpc>
              </a:pPr>
              <a:endParaRPr lang="en-US" sz="2400" dirty="0">
                <a:solidFill>
                  <a:srgbClr val="F9EEE7"/>
                </a:solidFill>
                <a:latin typeface="Quattrocento Bold"/>
                <a:ea typeface="Quattrocento Bold"/>
                <a:cs typeface="Quattrocento Bold"/>
                <a:sym typeface="Quattrocento Bold"/>
              </a:endParaRPr>
            </a:p>
            <a:p>
              <a:pPr algn="l">
                <a:lnSpc>
                  <a:spcPts val="4062"/>
                </a:lnSpc>
              </a:pPr>
              <a:endParaRPr lang="en-US" sz="2400" dirty="0">
                <a:solidFill>
                  <a:srgbClr val="F9EEE7"/>
                </a:solidFill>
                <a:latin typeface="Quattrocento Bold"/>
                <a:ea typeface="Quattrocento Bold"/>
                <a:cs typeface="Quattrocento Bold"/>
                <a:sym typeface="Quattrocento Bold"/>
              </a:endParaRPr>
            </a:p>
            <a:p>
              <a:pPr algn="l">
                <a:lnSpc>
                  <a:spcPts val="4062"/>
                </a:lnSpc>
              </a:pPr>
              <a:r>
                <a:rPr lang="en-US" sz="2400" dirty="0" err="1">
                  <a:solidFill>
                    <a:srgbClr val="F9EEE7"/>
                  </a:solidFill>
                  <a:latin typeface="Quattrocento Bold"/>
                  <a:ea typeface="Quattrocento Bold"/>
                  <a:cs typeface="Quattrocento Bold"/>
                  <a:sym typeface="Quattrocento Bold"/>
                </a:rPr>
                <a:t>i</a:t>
              </a:r>
              <a:endParaRPr lang="en-US" sz="2400" dirty="0">
                <a:solidFill>
                  <a:srgbClr val="F9EEE7"/>
                </a:solidFill>
                <a:latin typeface="Quattrocento Bold"/>
                <a:ea typeface="Quattrocento Bold"/>
                <a:cs typeface="Quattrocento Bold"/>
                <a:sym typeface="Quattrocento Bold"/>
              </a:endParaRPr>
            </a:p>
          </p:txBody>
        </p:sp>
      </p:grpSp>
      <p:pic>
        <p:nvPicPr>
          <p:cNvPr id="22" name="Picture 21">
            <a:extLst>
              <a:ext uri="{FF2B5EF4-FFF2-40B4-BE49-F238E27FC236}">
                <a16:creationId xmlns:a16="http://schemas.microsoft.com/office/drawing/2014/main" id="{9F670C50-52A1-E7B6-2D40-8FBC32FA4A4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91" t="16832" b="13861"/>
          <a:stretch/>
        </p:blipFill>
        <p:spPr>
          <a:xfrm>
            <a:off x="15249782" y="38100"/>
            <a:ext cx="3152518" cy="603849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B2F702C6-38EF-2381-C0DE-A64B3F638E1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58" y="69012"/>
            <a:ext cx="741512" cy="77637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C4241"/>
            </a:solidFill>
          </p:spPr>
          <p:txBody>
            <a:bodyPr/>
            <a:lstStyle/>
            <a:p>
              <a:endParaRPr lang="en-IN">
                <a:solidFill>
                  <a:schemeClr val="bg1"/>
                </a:solidFill>
              </a:endParaRPr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5105400" y="571500"/>
            <a:ext cx="9372600" cy="1066800"/>
            <a:chOff x="0" y="-3306962"/>
            <a:chExt cx="24498148" cy="565368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1591588" cy="2346722"/>
            </a:xfrm>
            <a:custGeom>
              <a:avLst/>
              <a:gdLst/>
              <a:ahLst/>
              <a:cxnLst/>
              <a:rect l="l" t="t" r="r" b="b"/>
              <a:pathLst>
                <a:path w="21591588" h="2346722">
                  <a:moveTo>
                    <a:pt x="0" y="0"/>
                  </a:moveTo>
                  <a:lnTo>
                    <a:pt x="21591588" y="0"/>
                  </a:lnTo>
                  <a:lnTo>
                    <a:pt x="21591588" y="2346722"/>
                  </a:lnTo>
                  <a:lnTo>
                    <a:pt x="0" y="234672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3983439" y="-3306962"/>
              <a:ext cx="20514709" cy="5653684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875"/>
                </a:lnSpc>
              </a:pPr>
              <a:r>
                <a:rPr lang="en-US" sz="5500" dirty="0">
                  <a:solidFill>
                    <a:srgbClr val="FFD9BE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Functionality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457201" y="2019300"/>
            <a:ext cx="16793170" cy="7696200"/>
            <a:chOff x="-12081666" y="-4680545"/>
            <a:chExt cx="22390893" cy="6595667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0309225" cy="1915120"/>
            </a:xfrm>
            <a:custGeom>
              <a:avLst/>
              <a:gdLst/>
              <a:ahLst/>
              <a:cxnLst/>
              <a:rect l="l" t="t" r="r" b="b"/>
              <a:pathLst>
                <a:path w="10309225" h="1915120">
                  <a:moveTo>
                    <a:pt x="0" y="0"/>
                  </a:moveTo>
                  <a:lnTo>
                    <a:pt x="10309225" y="0"/>
                  </a:lnTo>
                  <a:lnTo>
                    <a:pt x="10309225" y="1915120"/>
                  </a:lnTo>
                  <a:lnTo>
                    <a:pt x="0" y="191512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-12081666" y="-4680545"/>
              <a:ext cx="22390893" cy="659566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endParaRPr lang="en-US" sz="2312" dirty="0">
                <a:solidFill>
                  <a:srgbClr val="F9EEE7"/>
                </a:solidFill>
                <a:latin typeface="Quattrocento"/>
                <a:ea typeface="Quattrocento"/>
                <a:cs typeface="Quattrocento"/>
                <a:sym typeface="Quattrocento"/>
              </a:endParaRPr>
            </a:p>
          </p:txBody>
        </p:sp>
      </p:grpSp>
      <p:grpSp>
        <p:nvGrpSpPr>
          <p:cNvPr id="18" name="Group 10">
            <a:extLst>
              <a:ext uri="{FF2B5EF4-FFF2-40B4-BE49-F238E27FC236}">
                <a16:creationId xmlns:a16="http://schemas.microsoft.com/office/drawing/2014/main" id="{6F90AD60-F963-B28E-CD23-FDBAB7E5AF6A}"/>
              </a:ext>
            </a:extLst>
          </p:cNvPr>
          <p:cNvGrpSpPr/>
          <p:nvPr/>
        </p:nvGrpSpPr>
        <p:grpSpPr>
          <a:xfrm>
            <a:off x="609603" y="2476502"/>
            <a:ext cx="685800" cy="762000"/>
            <a:chOff x="-9727402" y="-3198412"/>
            <a:chExt cx="914400" cy="1016000"/>
          </a:xfrm>
        </p:grpSpPr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CB12A550-9655-CB96-A375-56CF6F84A974}"/>
                </a:ext>
              </a:extLst>
            </p:cNvPr>
            <p:cNvSpPr/>
            <p:nvPr/>
          </p:nvSpPr>
          <p:spPr>
            <a:xfrm>
              <a:off x="-9727402" y="-3198412"/>
              <a:ext cx="914400" cy="1016000"/>
            </a:xfrm>
            <a:custGeom>
              <a:avLst/>
              <a:gdLst/>
              <a:ahLst/>
              <a:cxnLst/>
              <a:rect l="l" t="t" r="r" b="b"/>
              <a:pathLst>
                <a:path w="897509" h="897509">
                  <a:moveTo>
                    <a:pt x="0" y="59817"/>
                  </a:moveTo>
                  <a:cubicBezTo>
                    <a:pt x="0" y="26797"/>
                    <a:pt x="26797" y="0"/>
                    <a:pt x="59817" y="0"/>
                  </a:cubicBezTo>
                  <a:lnTo>
                    <a:pt x="837692" y="0"/>
                  </a:lnTo>
                  <a:cubicBezTo>
                    <a:pt x="870712" y="0"/>
                    <a:pt x="897509" y="26797"/>
                    <a:pt x="897509" y="59817"/>
                  </a:cubicBezTo>
                  <a:lnTo>
                    <a:pt x="897509" y="837692"/>
                  </a:lnTo>
                  <a:cubicBezTo>
                    <a:pt x="897509" y="870712"/>
                    <a:pt x="870712" y="897509"/>
                    <a:pt x="837692" y="897509"/>
                  </a:cubicBezTo>
                  <a:lnTo>
                    <a:pt x="59817" y="897509"/>
                  </a:lnTo>
                  <a:cubicBezTo>
                    <a:pt x="26797" y="897509"/>
                    <a:pt x="0" y="870712"/>
                    <a:pt x="0" y="837692"/>
                  </a:cubicBezTo>
                  <a:close/>
                </a:path>
              </a:pathLst>
            </a:custGeom>
            <a:solidFill>
              <a:srgbClr val="315251"/>
            </a:solidFill>
          </p:spPr>
          <p:txBody>
            <a:bodyPr/>
            <a:lstStyle/>
            <a:p>
              <a:r>
                <a:rPr lang="en-US" sz="3600" dirty="0">
                  <a:solidFill>
                    <a:schemeClr val="bg1"/>
                  </a:solidFill>
                </a:rPr>
                <a:t>1</a:t>
              </a:r>
              <a:endParaRPr lang="en-IN" sz="3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0" name="Group 10">
            <a:extLst>
              <a:ext uri="{FF2B5EF4-FFF2-40B4-BE49-F238E27FC236}">
                <a16:creationId xmlns:a16="http://schemas.microsoft.com/office/drawing/2014/main" id="{01A8399E-54A5-1943-C255-1CE312F74A0D}"/>
              </a:ext>
            </a:extLst>
          </p:cNvPr>
          <p:cNvGrpSpPr/>
          <p:nvPr/>
        </p:nvGrpSpPr>
        <p:grpSpPr>
          <a:xfrm>
            <a:off x="622253" y="4305300"/>
            <a:ext cx="673150" cy="673150"/>
            <a:chOff x="0" y="0"/>
            <a:chExt cx="897533" cy="897533"/>
          </a:xfrm>
        </p:grpSpPr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F9EADCEB-A60D-10C0-2798-E14C6EC26390}"/>
                </a:ext>
              </a:extLst>
            </p:cNvPr>
            <p:cNvSpPr/>
            <p:nvPr/>
          </p:nvSpPr>
          <p:spPr>
            <a:xfrm>
              <a:off x="0" y="0"/>
              <a:ext cx="897509" cy="897509"/>
            </a:xfrm>
            <a:custGeom>
              <a:avLst/>
              <a:gdLst/>
              <a:ahLst/>
              <a:cxnLst/>
              <a:rect l="l" t="t" r="r" b="b"/>
              <a:pathLst>
                <a:path w="897509" h="897509">
                  <a:moveTo>
                    <a:pt x="0" y="59817"/>
                  </a:moveTo>
                  <a:cubicBezTo>
                    <a:pt x="0" y="26797"/>
                    <a:pt x="26797" y="0"/>
                    <a:pt x="59817" y="0"/>
                  </a:cubicBezTo>
                  <a:lnTo>
                    <a:pt x="837692" y="0"/>
                  </a:lnTo>
                  <a:cubicBezTo>
                    <a:pt x="870712" y="0"/>
                    <a:pt x="897509" y="26797"/>
                    <a:pt x="897509" y="59817"/>
                  </a:cubicBezTo>
                  <a:lnTo>
                    <a:pt x="897509" y="837692"/>
                  </a:lnTo>
                  <a:cubicBezTo>
                    <a:pt x="897509" y="870712"/>
                    <a:pt x="870712" y="897509"/>
                    <a:pt x="837692" y="897509"/>
                  </a:cubicBezTo>
                  <a:lnTo>
                    <a:pt x="59817" y="897509"/>
                  </a:lnTo>
                  <a:cubicBezTo>
                    <a:pt x="26797" y="897509"/>
                    <a:pt x="0" y="870712"/>
                    <a:pt x="0" y="837692"/>
                  </a:cubicBezTo>
                  <a:close/>
                </a:path>
              </a:pathLst>
            </a:custGeom>
            <a:solidFill>
              <a:srgbClr val="315251"/>
            </a:solidFill>
          </p:spPr>
          <p:txBody>
            <a:bodyPr/>
            <a:lstStyle/>
            <a:p>
              <a:r>
                <a:rPr lang="en-US" sz="3200" dirty="0">
                  <a:solidFill>
                    <a:schemeClr val="bg1"/>
                  </a:solidFill>
                </a:rPr>
                <a:t>2</a:t>
              </a:r>
              <a:endParaRPr lang="en-IN" sz="3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2" name="Group 10">
            <a:extLst>
              <a:ext uri="{FF2B5EF4-FFF2-40B4-BE49-F238E27FC236}">
                <a16:creationId xmlns:a16="http://schemas.microsoft.com/office/drawing/2014/main" id="{B323B3C6-2F4E-38B7-F794-D78C4C655239}"/>
              </a:ext>
            </a:extLst>
          </p:cNvPr>
          <p:cNvGrpSpPr/>
          <p:nvPr/>
        </p:nvGrpSpPr>
        <p:grpSpPr>
          <a:xfrm>
            <a:off x="701054" y="6102326"/>
            <a:ext cx="673150" cy="673150"/>
            <a:chOff x="0" y="0"/>
            <a:chExt cx="897533" cy="897533"/>
          </a:xfrm>
        </p:grpSpPr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DA4BCED9-EE65-CE40-39F7-B476AF2AE9B8}"/>
                </a:ext>
              </a:extLst>
            </p:cNvPr>
            <p:cNvSpPr/>
            <p:nvPr/>
          </p:nvSpPr>
          <p:spPr>
            <a:xfrm>
              <a:off x="0" y="0"/>
              <a:ext cx="897509" cy="897509"/>
            </a:xfrm>
            <a:custGeom>
              <a:avLst/>
              <a:gdLst/>
              <a:ahLst/>
              <a:cxnLst/>
              <a:rect l="l" t="t" r="r" b="b"/>
              <a:pathLst>
                <a:path w="897509" h="897509">
                  <a:moveTo>
                    <a:pt x="0" y="59817"/>
                  </a:moveTo>
                  <a:cubicBezTo>
                    <a:pt x="0" y="26797"/>
                    <a:pt x="26797" y="0"/>
                    <a:pt x="59817" y="0"/>
                  </a:cubicBezTo>
                  <a:lnTo>
                    <a:pt x="837692" y="0"/>
                  </a:lnTo>
                  <a:cubicBezTo>
                    <a:pt x="870712" y="0"/>
                    <a:pt x="897509" y="26797"/>
                    <a:pt x="897509" y="59817"/>
                  </a:cubicBezTo>
                  <a:lnTo>
                    <a:pt x="897509" y="837692"/>
                  </a:lnTo>
                  <a:cubicBezTo>
                    <a:pt x="897509" y="870712"/>
                    <a:pt x="870712" y="897509"/>
                    <a:pt x="837692" y="897509"/>
                  </a:cubicBezTo>
                  <a:lnTo>
                    <a:pt x="59817" y="897509"/>
                  </a:lnTo>
                  <a:cubicBezTo>
                    <a:pt x="26797" y="897509"/>
                    <a:pt x="0" y="870712"/>
                    <a:pt x="0" y="837692"/>
                  </a:cubicBezTo>
                  <a:close/>
                </a:path>
              </a:pathLst>
            </a:custGeom>
            <a:solidFill>
              <a:srgbClr val="315251"/>
            </a:solidFill>
          </p:spPr>
          <p:txBody>
            <a:bodyPr/>
            <a:lstStyle/>
            <a:p>
              <a:r>
                <a:rPr lang="en-US" sz="3600" dirty="0">
                  <a:solidFill>
                    <a:schemeClr val="bg1"/>
                  </a:solidFill>
                </a:rPr>
                <a:t>3</a:t>
              </a:r>
              <a:endParaRPr lang="en-IN" sz="3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4" name="Group 10">
            <a:extLst>
              <a:ext uri="{FF2B5EF4-FFF2-40B4-BE49-F238E27FC236}">
                <a16:creationId xmlns:a16="http://schemas.microsoft.com/office/drawing/2014/main" id="{4408B1E9-425A-7438-B3EB-B1ADE1451E33}"/>
              </a:ext>
            </a:extLst>
          </p:cNvPr>
          <p:cNvGrpSpPr/>
          <p:nvPr/>
        </p:nvGrpSpPr>
        <p:grpSpPr>
          <a:xfrm>
            <a:off x="716294" y="7931125"/>
            <a:ext cx="673150" cy="673150"/>
            <a:chOff x="0" y="0"/>
            <a:chExt cx="897533" cy="897533"/>
          </a:xfrm>
        </p:grpSpPr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82BD6FC5-C549-1243-9D61-D16C9D478327}"/>
                </a:ext>
              </a:extLst>
            </p:cNvPr>
            <p:cNvSpPr/>
            <p:nvPr/>
          </p:nvSpPr>
          <p:spPr>
            <a:xfrm>
              <a:off x="0" y="0"/>
              <a:ext cx="897509" cy="897509"/>
            </a:xfrm>
            <a:custGeom>
              <a:avLst/>
              <a:gdLst/>
              <a:ahLst/>
              <a:cxnLst/>
              <a:rect l="l" t="t" r="r" b="b"/>
              <a:pathLst>
                <a:path w="897509" h="897509">
                  <a:moveTo>
                    <a:pt x="0" y="59817"/>
                  </a:moveTo>
                  <a:cubicBezTo>
                    <a:pt x="0" y="26797"/>
                    <a:pt x="26797" y="0"/>
                    <a:pt x="59817" y="0"/>
                  </a:cubicBezTo>
                  <a:lnTo>
                    <a:pt x="837692" y="0"/>
                  </a:lnTo>
                  <a:cubicBezTo>
                    <a:pt x="870712" y="0"/>
                    <a:pt x="897509" y="26797"/>
                    <a:pt x="897509" y="59817"/>
                  </a:cubicBezTo>
                  <a:lnTo>
                    <a:pt x="897509" y="837692"/>
                  </a:lnTo>
                  <a:cubicBezTo>
                    <a:pt x="897509" y="870712"/>
                    <a:pt x="870712" y="897509"/>
                    <a:pt x="837692" y="897509"/>
                  </a:cubicBezTo>
                  <a:lnTo>
                    <a:pt x="59817" y="897509"/>
                  </a:lnTo>
                  <a:cubicBezTo>
                    <a:pt x="26797" y="897509"/>
                    <a:pt x="0" y="870712"/>
                    <a:pt x="0" y="837692"/>
                  </a:cubicBezTo>
                  <a:close/>
                </a:path>
              </a:pathLst>
            </a:custGeom>
            <a:solidFill>
              <a:srgbClr val="315251"/>
            </a:solidFill>
          </p:spPr>
          <p:txBody>
            <a:bodyPr/>
            <a:lstStyle/>
            <a:p>
              <a:r>
                <a:rPr lang="en-US" sz="3600" dirty="0">
                  <a:solidFill>
                    <a:schemeClr val="bg1"/>
                  </a:solidFill>
                </a:rPr>
                <a:t>4</a:t>
              </a:r>
              <a:endParaRPr lang="en-IN" sz="3600" dirty="0">
                <a:solidFill>
                  <a:schemeClr val="bg1"/>
                </a:solidFill>
              </a:endParaRP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B8382E03-7716-0A9C-DBED-AE9D162D9D92}"/>
              </a:ext>
            </a:extLst>
          </p:cNvPr>
          <p:cNvSpPr txBox="1"/>
          <p:nvPr/>
        </p:nvSpPr>
        <p:spPr>
          <a:xfrm>
            <a:off x="2209800" y="2476502"/>
            <a:ext cx="12801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5400" dirty="0">
                <a:solidFill>
                  <a:schemeClr val="bg1"/>
                </a:solidFill>
              </a:rPr>
              <a:t> HTML (Design the webpage layout 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E47E1ED-75B3-EB9C-A23C-458F140FA060}"/>
              </a:ext>
            </a:extLst>
          </p:cNvPr>
          <p:cNvSpPr txBox="1"/>
          <p:nvPr/>
        </p:nvSpPr>
        <p:spPr>
          <a:xfrm>
            <a:off x="2362200" y="4229100"/>
            <a:ext cx="1147572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400" dirty="0">
                <a:solidFill>
                  <a:schemeClr val="bg1"/>
                </a:solidFill>
              </a:rPr>
              <a:t>CSS (styling the html elements) 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18A6F37-6D47-274D-B9F8-12780956090C}"/>
              </a:ext>
            </a:extLst>
          </p:cNvPr>
          <p:cNvSpPr txBox="1"/>
          <p:nvPr/>
        </p:nvSpPr>
        <p:spPr>
          <a:xfrm>
            <a:off x="2240280" y="6007493"/>
            <a:ext cx="1383792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800" dirty="0">
                <a:solidFill>
                  <a:schemeClr val="bg1"/>
                </a:solidFill>
              </a:rPr>
              <a:t>Bootstrap</a:t>
            </a:r>
            <a:r>
              <a:rPr lang="en-IN" sz="4800" dirty="0"/>
              <a:t> </a:t>
            </a:r>
            <a:r>
              <a:rPr lang="en-IN" sz="4800" dirty="0">
                <a:solidFill>
                  <a:schemeClr val="bg1"/>
                </a:solidFill>
              </a:rPr>
              <a:t>5</a:t>
            </a:r>
            <a:r>
              <a:rPr lang="en-IN" sz="4800" dirty="0"/>
              <a:t> </a:t>
            </a:r>
            <a:r>
              <a:rPr lang="en-IN" sz="4800" dirty="0">
                <a:solidFill>
                  <a:schemeClr val="bg1"/>
                </a:solidFill>
              </a:rPr>
              <a:t>Components (</a:t>
            </a:r>
            <a:r>
              <a:rPr lang="en-US" sz="4800" dirty="0">
                <a:solidFill>
                  <a:schemeClr val="bg1"/>
                </a:solidFill>
              </a:rPr>
              <a:t>for responsive design</a:t>
            </a:r>
            <a:r>
              <a:rPr lang="en-IN" sz="4800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263882E-C052-20CD-64F0-BBDEAF677094}"/>
              </a:ext>
            </a:extLst>
          </p:cNvPr>
          <p:cNvSpPr txBox="1"/>
          <p:nvPr/>
        </p:nvSpPr>
        <p:spPr>
          <a:xfrm>
            <a:off x="2209800" y="7606202"/>
            <a:ext cx="147066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800" dirty="0">
                <a:solidFill>
                  <a:schemeClr val="bg1"/>
                </a:solidFill>
              </a:rPr>
              <a:t>Navigation</a:t>
            </a:r>
            <a:r>
              <a:rPr lang="en-IN" sz="4800" dirty="0"/>
              <a:t> </a:t>
            </a:r>
            <a:r>
              <a:rPr lang="en-IN" sz="4800" dirty="0">
                <a:solidFill>
                  <a:schemeClr val="bg1"/>
                </a:solidFill>
              </a:rPr>
              <a:t>&amp;</a:t>
            </a:r>
            <a:r>
              <a:rPr lang="en-IN" sz="4800" dirty="0"/>
              <a:t> </a:t>
            </a:r>
            <a:r>
              <a:rPr lang="en-IN" sz="4800" dirty="0">
                <a:solidFill>
                  <a:schemeClr val="bg1"/>
                </a:solidFill>
              </a:rPr>
              <a:t>Internal</a:t>
            </a:r>
            <a:r>
              <a:rPr lang="en-IN" sz="4800" dirty="0"/>
              <a:t> </a:t>
            </a:r>
            <a:r>
              <a:rPr lang="en-IN" sz="4800" dirty="0">
                <a:solidFill>
                  <a:schemeClr val="bg1"/>
                </a:solidFill>
              </a:rPr>
              <a:t>Linking (Navigate within website)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5536863D-F30C-9033-386B-4F574104FC3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91" t="16832" b="13861"/>
          <a:stretch/>
        </p:blipFill>
        <p:spPr>
          <a:xfrm>
            <a:off x="15150722" y="-32349"/>
            <a:ext cx="3152518" cy="603849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C17AD9B6-983F-8E88-69BA-BCA046A3573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58" y="69012"/>
            <a:ext cx="741512" cy="77637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C4241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23332"/>
            </a:solidFill>
          </p:spPr>
        </p:sp>
      </p:grpSp>
      <p:sp>
        <p:nvSpPr>
          <p:cNvPr id="6" name="Freeform 6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7905155" y="2330052"/>
            <a:ext cx="9335691" cy="1760041"/>
            <a:chOff x="0" y="0"/>
            <a:chExt cx="12447588" cy="234672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447588" cy="2346722"/>
            </a:xfrm>
            <a:custGeom>
              <a:avLst/>
              <a:gdLst/>
              <a:ahLst/>
              <a:cxnLst/>
              <a:rect l="l" t="t" r="r" b="b"/>
              <a:pathLst>
                <a:path w="12447588" h="2346722">
                  <a:moveTo>
                    <a:pt x="0" y="0"/>
                  </a:moveTo>
                  <a:lnTo>
                    <a:pt x="12447588" y="0"/>
                  </a:lnTo>
                  <a:lnTo>
                    <a:pt x="12447588" y="2346722"/>
                  </a:lnTo>
                  <a:lnTo>
                    <a:pt x="0" y="234672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28575"/>
              <a:ext cx="12447588" cy="237529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875"/>
                </a:lnSpc>
              </a:pPr>
              <a:r>
                <a:rPr lang="en-US" sz="5500">
                  <a:solidFill>
                    <a:srgbClr val="FFD9BE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Our Collections: From Classic to Contemporary Timepieces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7905155" y="4875311"/>
            <a:ext cx="673150" cy="673150"/>
            <a:chOff x="0" y="0"/>
            <a:chExt cx="897533" cy="897533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97509" cy="897509"/>
            </a:xfrm>
            <a:custGeom>
              <a:avLst/>
              <a:gdLst/>
              <a:ahLst/>
              <a:cxnLst/>
              <a:rect l="l" t="t" r="r" b="b"/>
              <a:pathLst>
                <a:path w="897509" h="897509">
                  <a:moveTo>
                    <a:pt x="0" y="59817"/>
                  </a:moveTo>
                  <a:cubicBezTo>
                    <a:pt x="0" y="26797"/>
                    <a:pt x="26797" y="0"/>
                    <a:pt x="59817" y="0"/>
                  </a:cubicBezTo>
                  <a:lnTo>
                    <a:pt x="837692" y="0"/>
                  </a:lnTo>
                  <a:cubicBezTo>
                    <a:pt x="870712" y="0"/>
                    <a:pt x="897509" y="26797"/>
                    <a:pt x="897509" y="59817"/>
                  </a:cubicBezTo>
                  <a:lnTo>
                    <a:pt x="897509" y="837692"/>
                  </a:lnTo>
                  <a:cubicBezTo>
                    <a:pt x="897509" y="870712"/>
                    <a:pt x="870712" y="897509"/>
                    <a:pt x="837692" y="897509"/>
                  </a:cubicBezTo>
                  <a:lnTo>
                    <a:pt x="59817" y="897509"/>
                  </a:lnTo>
                  <a:cubicBezTo>
                    <a:pt x="26797" y="897509"/>
                    <a:pt x="0" y="870712"/>
                    <a:pt x="0" y="837692"/>
                  </a:cubicBezTo>
                  <a:close/>
                </a:path>
              </a:pathLst>
            </a:custGeom>
            <a:solidFill>
              <a:srgbClr val="315251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8166944" y="5000625"/>
            <a:ext cx="149573" cy="422374"/>
            <a:chOff x="0" y="0"/>
            <a:chExt cx="199430" cy="563165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99430" cy="563165"/>
            </a:xfrm>
            <a:custGeom>
              <a:avLst/>
              <a:gdLst/>
              <a:ahLst/>
              <a:cxnLst/>
              <a:rect l="l" t="t" r="r" b="b"/>
              <a:pathLst>
                <a:path w="199430" h="563165">
                  <a:moveTo>
                    <a:pt x="0" y="0"/>
                  </a:moveTo>
                  <a:lnTo>
                    <a:pt x="199430" y="0"/>
                  </a:lnTo>
                  <a:lnTo>
                    <a:pt x="199430" y="563165"/>
                  </a:lnTo>
                  <a:lnTo>
                    <a:pt x="0" y="56316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57150"/>
              <a:ext cx="199430" cy="50601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312"/>
                </a:lnSpc>
              </a:pPr>
              <a:r>
                <a:rPr lang="en-US" sz="3312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1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8877449" y="4875311"/>
            <a:ext cx="3545979" cy="957560"/>
            <a:chOff x="0" y="0"/>
            <a:chExt cx="4727972" cy="1276747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4727972" cy="1276747"/>
            </a:xfrm>
            <a:custGeom>
              <a:avLst/>
              <a:gdLst/>
              <a:ahLst/>
              <a:cxnLst/>
              <a:rect l="l" t="t" r="r" b="b"/>
              <a:pathLst>
                <a:path w="4727972" h="1276747">
                  <a:moveTo>
                    <a:pt x="0" y="0"/>
                  </a:moveTo>
                  <a:lnTo>
                    <a:pt x="4727972" y="0"/>
                  </a:lnTo>
                  <a:lnTo>
                    <a:pt x="4727972" y="1276747"/>
                  </a:lnTo>
                  <a:lnTo>
                    <a:pt x="0" y="12767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95250"/>
              <a:ext cx="4727972" cy="137199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Classic timepieces with timeless appeal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2722572" y="4875311"/>
            <a:ext cx="673150" cy="673150"/>
            <a:chOff x="0" y="0"/>
            <a:chExt cx="897533" cy="897533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97509" cy="897509"/>
            </a:xfrm>
            <a:custGeom>
              <a:avLst/>
              <a:gdLst/>
              <a:ahLst/>
              <a:cxnLst/>
              <a:rect l="l" t="t" r="r" b="b"/>
              <a:pathLst>
                <a:path w="897509" h="897509">
                  <a:moveTo>
                    <a:pt x="0" y="59817"/>
                  </a:moveTo>
                  <a:cubicBezTo>
                    <a:pt x="0" y="26797"/>
                    <a:pt x="26797" y="0"/>
                    <a:pt x="59817" y="0"/>
                  </a:cubicBezTo>
                  <a:lnTo>
                    <a:pt x="837692" y="0"/>
                  </a:lnTo>
                  <a:cubicBezTo>
                    <a:pt x="870712" y="0"/>
                    <a:pt x="897509" y="26797"/>
                    <a:pt x="897509" y="59817"/>
                  </a:cubicBezTo>
                  <a:lnTo>
                    <a:pt x="897509" y="837692"/>
                  </a:lnTo>
                  <a:cubicBezTo>
                    <a:pt x="897509" y="870712"/>
                    <a:pt x="870712" y="897509"/>
                    <a:pt x="837692" y="897509"/>
                  </a:cubicBezTo>
                  <a:lnTo>
                    <a:pt x="59817" y="897509"/>
                  </a:lnTo>
                  <a:cubicBezTo>
                    <a:pt x="26797" y="897509"/>
                    <a:pt x="0" y="870712"/>
                    <a:pt x="0" y="837692"/>
                  </a:cubicBezTo>
                  <a:close/>
                </a:path>
              </a:pathLst>
            </a:custGeom>
            <a:solidFill>
              <a:srgbClr val="315251"/>
            </a:solidFill>
          </p:spPr>
        </p:sp>
      </p:grpSp>
      <p:grpSp>
        <p:nvGrpSpPr>
          <p:cNvPr id="20" name="Group 20"/>
          <p:cNvGrpSpPr/>
          <p:nvPr/>
        </p:nvGrpSpPr>
        <p:grpSpPr>
          <a:xfrm>
            <a:off x="12945815" y="5000625"/>
            <a:ext cx="226516" cy="422374"/>
            <a:chOff x="0" y="0"/>
            <a:chExt cx="302022" cy="563165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302022" cy="563165"/>
            </a:xfrm>
            <a:custGeom>
              <a:avLst/>
              <a:gdLst/>
              <a:ahLst/>
              <a:cxnLst/>
              <a:rect l="l" t="t" r="r" b="b"/>
              <a:pathLst>
                <a:path w="302022" h="563165">
                  <a:moveTo>
                    <a:pt x="0" y="0"/>
                  </a:moveTo>
                  <a:lnTo>
                    <a:pt x="302022" y="0"/>
                  </a:lnTo>
                  <a:lnTo>
                    <a:pt x="302022" y="563165"/>
                  </a:lnTo>
                  <a:lnTo>
                    <a:pt x="0" y="56316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57150"/>
              <a:ext cx="302022" cy="50601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312"/>
                </a:lnSpc>
              </a:pPr>
              <a:r>
                <a:rPr lang="en-US" sz="3312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2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3694866" y="4875311"/>
            <a:ext cx="3545979" cy="1436340"/>
            <a:chOff x="0" y="0"/>
            <a:chExt cx="4727972" cy="191512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4727972" cy="1915120"/>
            </a:xfrm>
            <a:custGeom>
              <a:avLst/>
              <a:gdLst/>
              <a:ahLst/>
              <a:cxnLst/>
              <a:rect l="l" t="t" r="r" b="b"/>
              <a:pathLst>
                <a:path w="4727972" h="1915120">
                  <a:moveTo>
                    <a:pt x="0" y="0"/>
                  </a:moveTo>
                  <a:lnTo>
                    <a:pt x="4727972" y="0"/>
                  </a:lnTo>
                  <a:lnTo>
                    <a:pt x="4727972" y="1915120"/>
                  </a:lnTo>
                  <a:lnTo>
                    <a:pt x="0" y="191512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0" y="-95250"/>
              <a:ext cx="4727972" cy="201037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Contemporary designs that embrace modern trends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7905155" y="6947298"/>
            <a:ext cx="673150" cy="673150"/>
            <a:chOff x="0" y="0"/>
            <a:chExt cx="897533" cy="897533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97509" cy="897509"/>
            </a:xfrm>
            <a:custGeom>
              <a:avLst/>
              <a:gdLst/>
              <a:ahLst/>
              <a:cxnLst/>
              <a:rect l="l" t="t" r="r" b="b"/>
              <a:pathLst>
                <a:path w="897509" h="897509">
                  <a:moveTo>
                    <a:pt x="0" y="59817"/>
                  </a:moveTo>
                  <a:cubicBezTo>
                    <a:pt x="0" y="26797"/>
                    <a:pt x="26797" y="0"/>
                    <a:pt x="59817" y="0"/>
                  </a:cubicBezTo>
                  <a:lnTo>
                    <a:pt x="837692" y="0"/>
                  </a:lnTo>
                  <a:cubicBezTo>
                    <a:pt x="870712" y="0"/>
                    <a:pt x="897509" y="26797"/>
                    <a:pt x="897509" y="59817"/>
                  </a:cubicBezTo>
                  <a:lnTo>
                    <a:pt x="897509" y="837692"/>
                  </a:lnTo>
                  <a:cubicBezTo>
                    <a:pt x="897509" y="870712"/>
                    <a:pt x="870712" y="897509"/>
                    <a:pt x="837692" y="897509"/>
                  </a:cubicBezTo>
                  <a:lnTo>
                    <a:pt x="59817" y="897509"/>
                  </a:lnTo>
                  <a:cubicBezTo>
                    <a:pt x="26797" y="897509"/>
                    <a:pt x="0" y="870712"/>
                    <a:pt x="0" y="837692"/>
                  </a:cubicBezTo>
                  <a:close/>
                </a:path>
              </a:pathLst>
            </a:custGeom>
            <a:solidFill>
              <a:srgbClr val="315251"/>
            </a:solidFill>
          </p:spPr>
        </p:sp>
      </p:grpSp>
      <p:grpSp>
        <p:nvGrpSpPr>
          <p:cNvPr id="28" name="Group 28"/>
          <p:cNvGrpSpPr/>
          <p:nvPr/>
        </p:nvGrpSpPr>
        <p:grpSpPr>
          <a:xfrm>
            <a:off x="8126760" y="7072610"/>
            <a:ext cx="229791" cy="422374"/>
            <a:chOff x="0" y="0"/>
            <a:chExt cx="306388" cy="563165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306388" cy="563165"/>
            </a:xfrm>
            <a:custGeom>
              <a:avLst/>
              <a:gdLst/>
              <a:ahLst/>
              <a:cxnLst/>
              <a:rect l="l" t="t" r="r" b="b"/>
              <a:pathLst>
                <a:path w="306388" h="563165">
                  <a:moveTo>
                    <a:pt x="0" y="0"/>
                  </a:moveTo>
                  <a:lnTo>
                    <a:pt x="306388" y="0"/>
                  </a:lnTo>
                  <a:lnTo>
                    <a:pt x="306388" y="563165"/>
                  </a:lnTo>
                  <a:lnTo>
                    <a:pt x="0" y="56316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0" name="TextBox 30"/>
            <p:cNvSpPr txBox="1"/>
            <p:nvPr/>
          </p:nvSpPr>
          <p:spPr>
            <a:xfrm>
              <a:off x="0" y="57150"/>
              <a:ext cx="306388" cy="50601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312"/>
                </a:lnSpc>
              </a:pPr>
              <a:r>
                <a:rPr lang="en-US" sz="3312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3</a:t>
              </a:r>
            </a:p>
          </p:txBody>
        </p:sp>
      </p:grpSp>
      <p:grpSp>
        <p:nvGrpSpPr>
          <p:cNvPr id="31" name="Group 31"/>
          <p:cNvGrpSpPr/>
          <p:nvPr/>
        </p:nvGrpSpPr>
        <p:grpSpPr>
          <a:xfrm>
            <a:off x="8877449" y="6947298"/>
            <a:ext cx="8363396" cy="478780"/>
            <a:chOff x="0" y="0"/>
            <a:chExt cx="11151195" cy="638373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11151195" cy="638373"/>
            </a:xfrm>
            <a:custGeom>
              <a:avLst/>
              <a:gdLst/>
              <a:ahLst/>
              <a:cxnLst/>
              <a:rect l="l" t="t" r="r" b="b"/>
              <a:pathLst>
                <a:path w="11151195" h="638373">
                  <a:moveTo>
                    <a:pt x="0" y="0"/>
                  </a:moveTo>
                  <a:lnTo>
                    <a:pt x="11151195" y="0"/>
                  </a:lnTo>
                  <a:lnTo>
                    <a:pt x="11151195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3" name="TextBox 33"/>
            <p:cNvSpPr txBox="1"/>
            <p:nvPr/>
          </p:nvSpPr>
          <p:spPr>
            <a:xfrm>
              <a:off x="0" y="-95250"/>
              <a:ext cx="11151195" cy="73362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Sport watches for active lifestyles</a:t>
              </a:r>
            </a:p>
          </p:txBody>
        </p:sp>
      </p:grpSp>
      <p:pic>
        <p:nvPicPr>
          <p:cNvPr id="34" name="Picture 33">
            <a:extLst>
              <a:ext uri="{FF2B5EF4-FFF2-40B4-BE49-F238E27FC236}">
                <a16:creationId xmlns:a16="http://schemas.microsoft.com/office/drawing/2014/main" id="{B4370EEC-7386-E5F4-C8E7-66B44D2C7D4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91" t="16832" b="13861"/>
          <a:stretch/>
        </p:blipFill>
        <p:spPr>
          <a:xfrm>
            <a:off x="15135482" y="31395"/>
            <a:ext cx="3152518" cy="603849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7BD2E607-67C2-59FE-A749-77AB15B0FA5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58" y="69012"/>
            <a:ext cx="741512" cy="77637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C4241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23332"/>
            </a:solidFill>
          </p:spPr>
        </p:sp>
      </p:grpSp>
      <p:sp>
        <p:nvSpPr>
          <p:cNvPr id="6" name="Freeform 6" descr="preencoded.png">
            <a:hlinkClick r:id="rId3" tooltip="https://gamma.app/?utm_source=made-with-gamma"/>
          </p:cNvPr>
          <p:cNvSpPr/>
          <p:nvPr/>
        </p:nvSpPr>
        <p:spPr>
          <a:xfrm>
            <a:off x="16049019" y="9686925"/>
            <a:ext cx="2153256" cy="514350"/>
          </a:xfrm>
          <a:custGeom>
            <a:avLst/>
            <a:gdLst/>
            <a:ahLst/>
            <a:cxnLst/>
            <a:rect l="l" t="t" r="r" b="b"/>
            <a:pathLst>
              <a:path w="2153256" h="514350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Freeform 7" descr="preencoded.png"/>
          <p:cNvSpPr/>
          <p:nvPr/>
        </p:nvSpPr>
        <p:spPr>
          <a:xfrm>
            <a:off x="1143000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1047155" y="2580382"/>
            <a:ext cx="9335691" cy="1760041"/>
            <a:chOff x="0" y="0"/>
            <a:chExt cx="12447588" cy="234672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2447588" cy="2346722"/>
            </a:xfrm>
            <a:custGeom>
              <a:avLst/>
              <a:gdLst/>
              <a:ahLst/>
              <a:cxnLst/>
              <a:rect l="l" t="t" r="r" b="b"/>
              <a:pathLst>
                <a:path w="12447588" h="2346722">
                  <a:moveTo>
                    <a:pt x="0" y="0"/>
                  </a:moveTo>
                  <a:lnTo>
                    <a:pt x="12447588" y="0"/>
                  </a:lnTo>
                  <a:lnTo>
                    <a:pt x="12447588" y="2346722"/>
                  </a:lnTo>
                  <a:lnTo>
                    <a:pt x="0" y="234672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28575"/>
              <a:ext cx="12447588" cy="237529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875"/>
                </a:lnSpc>
              </a:pPr>
              <a:r>
                <a:rPr lang="en-US" sz="5500">
                  <a:solidFill>
                    <a:srgbClr val="FFD9BE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Exclusive Limited Editions and Signature Series</a:t>
              </a:r>
            </a:p>
          </p:txBody>
        </p:sp>
      </p:grpSp>
      <p:sp>
        <p:nvSpPr>
          <p:cNvPr id="11" name="Freeform 11" descr="preencoded.png"/>
          <p:cNvSpPr/>
          <p:nvPr/>
        </p:nvSpPr>
        <p:spPr>
          <a:xfrm>
            <a:off x="1047155" y="4789140"/>
            <a:ext cx="703064" cy="703064"/>
          </a:xfrm>
          <a:custGeom>
            <a:avLst/>
            <a:gdLst/>
            <a:ahLst/>
            <a:cxnLst/>
            <a:rect l="l" t="t" r="r" b="b"/>
            <a:pathLst>
              <a:path w="703064" h="703064">
                <a:moveTo>
                  <a:pt x="0" y="0"/>
                </a:moveTo>
                <a:lnTo>
                  <a:pt x="703064" y="0"/>
                </a:lnTo>
                <a:lnTo>
                  <a:pt x="703064" y="703064"/>
                </a:lnTo>
                <a:lnTo>
                  <a:pt x="0" y="70306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grpSp>
        <p:nvGrpSpPr>
          <p:cNvPr id="12" name="Group 12"/>
          <p:cNvGrpSpPr/>
          <p:nvPr/>
        </p:nvGrpSpPr>
        <p:grpSpPr>
          <a:xfrm>
            <a:off x="1047155" y="5791349"/>
            <a:ext cx="2812702" cy="957560"/>
            <a:chOff x="0" y="0"/>
            <a:chExt cx="3750270" cy="1276747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3750270" cy="1276747"/>
            </a:xfrm>
            <a:custGeom>
              <a:avLst/>
              <a:gdLst/>
              <a:ahLst/>
              <a:cxnLst/>
              <a:rect l="l" t="t" r="r" b="b"/>
              <a:pathLst>
                <a:path w="3750270" h="1276747">
                  <a:moveTo>
                    <a:pt x="0" y="0"/>
                  </a:moveTo>
                  <a:lnTo>
                    <a:pt x="3750270" y="0"/>
                  </a:lnTo>
                  <a:lnTo>
                    <a:pt x="3750270" y="1276747"/>
                  </a:lnTo>
                  <a:lnTo>
                    <a:pt x="0" y="127674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95250"/>
              <a:ext cx="3750270" cy="137199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Rare and collectible timepieces</a:t>
              </a:r>
            </a:p>
          </p:txBody>
        </p:sp>
      </p:grpSp>
      <p:sp>
        <p:nvSpPr>
          <p:cNvPr id="15" name="Freeform 15" descr="preencoded.png"/>
          <p:cNvSpPr/>
          <p:nvPr/>
        </p:nvSpPr>
        <p:spPr>
          <a:xfrm>
            <a:off x="4308574" y="4789140"/>
            <a:ext cx="703064" cy="703064"/>
          </a:xfrm>
          <a:custGeom>
            <a:avLst/>
            <a:gdLst/>
            <a:ahLst/>
            <a:cxnLst/>
            <a:rect l="l" t="t" r="r" b="b"/>
            <a:pathLst>
              <a:path w="703064" h="703064">
                <a:moveTo>
                  <a:pt x="0" y="0"/>
                </a:moveTo>
                <a:lnTo>
                  <a:pt x="703064" y="0"/>
                </a:lnTo>
                <a:lnTo>
                  <a:pt x="703064" y="703064"/>
                </a:lnTo>
                <a:lnTo>
                  <a:pt x="0" y="70306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grpSp>
        <p:nvGrpSpPr>
          <p:cNvPr id="16" name="Group 16"/>
          <p:cNvGrpSpPr/>
          <p:nvPr/>
        </p:nvGrpSpPr>
        <p:grpSpPr>
          <a:xfrm>
            <a:off x="4308574" y="5791349"/>
            <a:ext cx="2812702" cy="1915120"/>
            <a:chOff x="0" y="0"/>
            <a:chExt cx="3750270" cy="2553493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3750270" cy="2553493"/>
            </a:xfrm>
            <a:custGeom>
              <a:avLst/>
              <a:gdLst/>
              <a:ahLst/>
              <a:cxnLst/>
              <a:rect l="l" t="t" r="r" b="b"/>
              <a:pathLst>
                <a:path w="3750270" h="2553493">
                  <a:moveTo>
                    <a:pt x="0" y="0"/>
                  </a:moveTo>
                  <a:lnTo>
                    <a:pt x="3750270" y="0"/>
                  </a:lnTo>
                  <a:lnTo>
                    <a:pt x="3750270" y="2553493"/>
                  </a:lnTo>
                  <a:lnTo>
                    <a:pt x="0" y="25534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95250"/>
              <a:ext cx="3750270" cy="264874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Limited quantities, often featuring precious metals and gems</a:t>
              </a:r>
            </a:p>
          </p:txBody>
        </p:sp>
      </p:grpSp>
      <p:sp>
        <p:nvSpPr>
          <p:cNvPr id="19" name="Freeform 19" descr="preencoded.png"/>
          <p:cNvSpPr/>
          <p:nvPr/>
        </p:nvSpPr>
        <p:spPr>
          <a:xfrm>
            <a:off x="7569994" y="4789140"/>
            <a:ext cx="703212" cy="703212"/>
          </a:xfrm>
          <a:custGeom>
            <a:avLst/>
            <a:gdLst/>
            <a:ahLst/>
            <a:cxnLst/>
            <a:rect l="l" t="t" r="r" b="b"/>
            <a:pathLst>
              <a:path w="703212" h="703212">
                <a:moveTo>
                  <a:pt x="0" y="0"/>
                </a:moveTo>
                <a:lnTo>
                  <a:pt x="703212" y="0"/>
                </a:lnTo>
                <a:lnTo>
                  <a:pt x="703212" y="703212"/>
                </a:lnTo>
                <a:lnTo>
                  <a:pt x="0" y="70321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grpSp>
        <p:nvGrpSpPr>
          <p:cNvPr id="20" name="Group 20"/>
          <p:cNvGrpSpPr/>
          <p:nvPr/>
        </p:nvGrpSpPr>
        <p:grpSpPr>
          <a:xfrm>
            <a:off x="7569994" y="5791497"/>
            <a:ext cx="2812851" cy="1436340"/>
            <a:chOff x="0" y="0"/>
            <a:chExt cx="3750468" cy="191512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3750468" cy="1915120"/>
            </a:xfrm>
            <a:custGeom>
              <a:avLst/>
              <a:gdLst/>
              <a:ahLst/>
              <a:cxnLst/>
              <a:rect l="l" t="t" r="r" b="b"/>
              <a:pathLst>
                <a:path w="3750468" h="1915120">
                  <a:moveTo>
                    <a:pt x="0" y="0"/>
                  </a:moveTo>
                  <a:lnTo>
                    <a:pt x="3750468" y="0"/>
                  </a:lnTo>
                  <a:lnTo>
                    <a:pt x="3750468" y="1915120"/>
                  </a:lnTo>
                  <a:lnTo>
                    <a:pt x="0" y="191512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95250"/>
              <a:ext cx="3750468" cy="201037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r>
                <a:rPr lang="en-US" sz="2312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A testament to craftsmanship and innovation</a:t>
              </a:r>
            </a:p>
          </p:txBody>
        </p:sp>
      </p:grpSp>
      <p:pic>
        <p:nvPicPr>
          <p:cNvPr id="23" name="Picture 22">
            <a:extLst>
              <a:ext uri="{FF2B5EF4-FFF2-40B4-BE49-F238E27FC236}">
                <a16:creationId xmlns:a16="http://schemas.microsoft.com/office/drawing/2014/main" id="{98DDB718-D4A3-A155-6DED-7FE91801E6B5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58" y="69012"/>
            <a:ext cx="741512" cy="776377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F9CB9556-CFAD-CAA2-8F22-B8C44C4B6D70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91" t="16832" b="13861"/>
          <a:stretch/>
        </p:blipFill>
        <p:spPr>
          <a:xfrm>
            <a:off x="15135482" y="31395"/>
            <a:ext cx="3152518" cy="60384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C4241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23332"/>
            </a:solidFill>
          </p:spPr>
        </p:sp>
      </p:grpSp>
      <p:sp>
        <p:nvSpPr>
          <p:cNvPr id="6" name="Freeform 6" descr="preencoded.png">
            <a:hlinkClick r:id="rId3" tooltip="https://gamma.app/?utm_source=made-with-gamma"/>
          </p:cNvPr>
          <p:cNvSpPr/>
          <p:nvPr/>
        </p:nvSpPr>
        <p:spPr>
          <a:xfrm>
            <a:off x="16049019" y="9686925"/>
            <a:ext cx="2153256" cy="514350"/>
          </a:xfrm>
          <a:custGeom>
            <a:avLst/>
            <a:gdLst/>
            <a:ahLst/>
            <a:cxnLst/>
            <a:rect l="l" t="t" r="r" b="b"/>
            <a:pathLst>
              <a:path w="2153256" h="514350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Freeform 7" descr="preencoded.png"/>
          <p:cNvSpPr/>
          <p:nvPr/>
        </p:nvSpPr>
        <p:spPr>
          <a:xfrm>
            <a:off x="1143000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1047155" y="1684288"/>
            <a:ext cx="9335691" cy="2640062"/>
            <a:chOff x="0" y="0"/>
            <a:chExt cx="12447588" cy="352008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2447588" cy="3520083"/>
            </a:xfrm>
            <a:custGeom>
              <a:avLst/>
              <a:gdLst/>
              <a:ahLst/>
              <a:cxnLst/>
              <a:rect l="l" t="t" r="r" b="b"/>
              <a:pathLst>
                <a:path w="12447588" h="3520083">
                  <a:moveTo>
                    <a:pt x="0" y="0"/>
                  </a:moveTo>
                  <a:lnTo>
                    <a:pt x="12447588" y="0"/>
                  </a:lnTo>
                  <a:lnTo>
                    <a:pt x="12447588" y="3520083"/>
                  </a:lnTo>
                  <a:lnTo>
                    <a:pt x="0" y="352008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1807767"/>
              <a:ext cx="12447588" cy="1712316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875"/>
                </a:lnSpc>
              </a:pPr>
              <a:r>
                <a:rPr lang="en-US" sz="5500" dirty="0">
                  <a:solidFill>
                    <a:srgbClr val="FFD9BE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Merits 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476821" y="4773066"/>
            <a:ext cx="38100" cy="3829496"/>
            <a:chOff x="0" y="0"/>
            <a:chExt cx="50800" cy="510599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0800" cy="5106035"/>
            </a:xfrm>
            <a:custGeom>
              <a:avLst/>
              <a:gdLst/>
              <a:ahLst/>
              <a:cxnLst/>
              <a:rect l="l" t="t" r="r" b="b"/>
              <a:pathLst>
                <a:path w="50800" h="5106035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cubicBezTo>
                    <a:pt x="39370" y="0"/>
                    <a:pt x="50800" y="11430"/>
                    <a:pt x="50800" y="25400"/>
                  </a:cubicBezTo>
                  <a:lnTo>
                    <a:pt x="50800" y="5080635"/>
                  </a:lnTo>
                  <a:cubicBezTo>
                    <a:pt x="50800" y="5094605"/>
                    <a:pt x="39370" y="5106035"/>
                    <a:pt x="25400" y="5106035"/>
                  </a:cubicBezTo>
                  <a:cubicBezTo>
                    <a:pt x="11430" y="5106035"/>
                    <a:pt x="0" y="5094605"/>
                    <a:pt x="0" y="5080635"/>
                  </a:cubicBezTo>
                  <a:close/>
                </a:path>
              </a:pathLst>
            </a:custGeom>
            <a:solidFill>
              <a:srgbClr val="4A6B6A"/>
            </a:solidFill>
          </p:spPr>
        </p:sp>
      </p:grpSp>
      <p:grpSp>
        <p:nvGrpSpPr>
          <p:cNvPr id="13" name="Group 13"/>
          <p:cNvGrpSpPr/>
          <p:nvPr/>
        </p:nvGrpSpPr>
        <p:grpSpPr>
          <a:xfrm>
            <a:off x="1794346" y="5427017"/>
            <a:ext cx="1047155" cy="38100"/>
            <a:chOff x="0" y="0"/>
            <a:chExt cx="1396207" cy="50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396238" cy="50800"/>
            </a:xfrm>
            <a:custGeom>
              <a:avLst/>
              <a:gdLst/>
              <a:ahLst/>
              <a:cxnLst/>
              <a:rect l="l" t="t" r="r" b="b"/>
              <a:pathLst>
                <a:path w="1396238" h="5080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370838" y="0"/>
                  </a:lnTo>
                  <a:cubicBezTo>
                    <a:pt x="1384808" y="0"/>
                    <a:pt x="1396238" y="11430"/>
                    <a:pt x="1396238" y="25400"/>
                  </a:cubicBezTo>
                  <a:cubicBezTo>
                    <a:pt x="1396238" y="39370"/>
                    <a:pt x="1384808" y="50800"/>
                    <a:pt x="1370838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4A6B6A"/>
            </a:solidFill>
          </p:spPr>
        </p:sp>
      </p:grpSp>
      <p:grpSp>
        <p:nvGrpSpPr>
          <p:cNvPr id="15" name="Group 15"/>
          <p:cNvGrpSpPr/>
          <p:nvPr/>
        </p:nvGrpSpPr>
        <p:grpSpPr>
          <a:xfrm>
            <a:off x="1159296" y="5109568"/>
            <a:ext cx="673150" cy="673150"/>
            <a:chOff x="0" y="0"/>
            <a:chExt cx="897533" cy="897533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97509" cy="897509"/>
            </a:xfrm>
            <a:custGeom>
              <a:avLst/>
              <a:gdLst/>
              <a:ahLst/>
              <a:cxnLst/>
              <a:rect l="l" t="t" r="r" b="b"/>
              <a:pathLst>
                <a:path w="897509" h="897509">
                  <a:moveTo>
                    <a:pt x="0" y="59817"/>
                  </a:moveTo>
                  <a:cubicBezTo>
                    <a:pt x="0" y="26797"/>
                    <a:pt x="26797" y="0"/>
                    <a:pt x="59817" y="0"/>
                  </a:cubicBezTo>
                  <a:lnTo>
                    <a:pt x="837692" y="0"/>
                  </a:lnTo>
                  <a:cubicBezTo>
                    <a:pt x="870712" y="0"/>
                    <a:pt x="897509" y="26797"/>
                    <a:pt x="897509" y="59817"/>
                  </a:cubicBezTo>
                  <a:lnTo>
                    <a:pt x="897509" y="837692"/>
                  </a:lnTo>
                  <a:cubicBezTo>
                    <a:pt x="897509" y="870712"/>
                    <a:pt x="870712" y="897509"/>
                    <a:pt x="837692" y="897509"/>
                  </a:cubicBezTo>
                  <a:lnTo>
                    <a:pt x="59817" y="897509"/>
                  </a:lnTo>
                  <a:cubicBezTo>
                    <a:pt x="26797" y="897509"/>
                    <a:pt x="0" y="870712"/>
                    <a:pt x="0" y="837692"/>
                  </a:cubicBezTo>
                  <a:close/>
                </a:path>
              </a:pathLst>
            </a:custGeom>
            <a:solidFill>
              <a:srgbClr val="315251"/>
            </a:solidFill>
          </p:spPr>
        </p:sp>
      </p:grpSp>
      <p:grpSp>
        <p:nvGrpSpPr>
          <p:cNvPr id="17" name="Group 17"/>
          <p:cNvGrpSpPr/>
          <p:nvPr/>
        </p:nvGrpSpPr>
        <p:grpSpPr>
          <a:xfrm>
            <a:off x="1421085" y="5234880"/>
            <a:ext cx="149572" cy="422374"/>
            <a:chOff x="0" y="0"/>
            <a:chExt cx="199430" cy="563165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99430" cy="563165"/>
            </a:xfrm>
            <a:custGeom>
              <a:avLst/>
              <a:gdLst/>
              <a:ahLst/>
              <a:cxnLst/>
              <a:rect l="l" t="t" r="r" b="b"/>
              <a:pathLst>
                <a:path w="199430" h="563165">
                  <a:moveTo>
                    <a:pt x="0" y="0"/>
                  </a:moveTo>
                  <a:lnTo>
                    <a:pt x="199430" y="0"/>
                  </a:lnTo>
                  <a:lnTo>
                    <a:pt x="199430" y="563165"/>
                  </a:lnTo>
                  <a:lnTo>
                    <a:pt x="0" y="56316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57150"/>
              <a:ext cx="199430" cy="50601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312"/>
                </a:lnSpc>
              </a:pPr>
              <a:r>
                <a:rPr lang="en-US" sz="3312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1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3141612" y="5072211"/>
            <a:ext cx="7241232" cy="478780"/>
            <a:chOff x="0" y="0"/>
            <a:chExt cx="9654977" cy="638373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9654977" cy="638373"/>
            </a:xfrm>
            <a:custGeom>
              <a:avLst/>
              <a:gdLst/>
              <a:ahLst/>
              <a:cxnLst/>
              <a:rect l="l" t="t" r="r" b="b"/>
              <a:pathLst>
                <a:path w="9654977" h="638373">
                  <a:moveTo>
                    <a:pt x="0" y="0"/>
                  </a:moveTo>
                  <a:lnTo>
                    <a:pt x="9654977" y="0"/>
                  </a:lnTo>
                  <a:lnTo>
                    <a:pt x="9654977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95250"/>
              <a:ext cx="9654977" cy="73362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r>
                <a:rPr lang="en-IN" sz="3200" dirty="0">
                  <a:solidFill>
                    <a:schemeClr val="bg1"/>
                  </a:solidFill>
                </a:rPr>
                <a:t>Attractive UI &amp; User-Friendly Navigation</a:t>
              </a:r>
              <a:endParaRPr lang="en-US" sz="3200" dirty="0">
                <a:solidFill>
                  <a:schemeClr val="bg1"/>
                </a:solidFill>
                <a:latin typeface="Quattrocento"/>
                <a:ea typeface="Quattrocento"/>
                <a:cs typeface="Quattrocento"/>
                <a:sym typeface="Quattrocento"/>
              </a:endParaRP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794346" y="6803231"/>
            <a:ext cx="1047155" cy="38100"/>
            <a:chOff x="0" y="0"/>
            <a:chExt cx="1396207" cy="508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396238" cy="50800"/>
            </a:xfrm>
            <a:custGeom>
              <a:avLst/>
              <a:gdLst/>
              <a:ahLst/>
              <a:cxnLst/>
              <a:rect l="l" t="t" r="r" b="b"/>
              <a:pathLst>
                <a:path w="1396238" h="5080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370838" y="0"/>
                  </a:lnTo>
                  <a:cubicBezTo>
                    <a:pt x="1384808" y="0"/>
                    <a:pt x="1396238" y="11430"/>
                    <a:pt x="1396238" y="25400"/>
                  </a:cubicBezTo>
                  <a:cubicBezTo>
                    <a:pt x="1396238" y="39370"/>
                    <a:pt x="1384808" y="50800"/>
                    <a:pt x="1370838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4A6B6A"/>
            </a:solidFill>
          </p:spPr>
        </p:sp>
      </p:grpSp>
      <p:grpSp>
        <p:nvGrpSpPr>
          <p:cNvPr id="25" name="Group 25"/>
          <p:cNvGrpSpPr/>
          <p:nvPr/>
        </p:nvGrpSpPr>
        <p:grpSpPr>
          <a:xfrm>
            <a:off x="1159296" y="6485781"/>
            <a:ext cx="673150" cy="673150"/>
            <a:chOff x="0" y="0"/>
            <a:chExt cx="897533" cy="897533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897509" cy="897509"/>
            </a:xfrm>
            <a:custGeom>
              <a:avLst/>
              <a:gdLst/>
              <a:ahLst/>
              <a:cxnLst/>
              <a:rect l="l" t="t" r="r" b="b"/>
              <a:pathLst>
                <a:path w="897509" h="897509">
                  <a:moveTo>
                    <a:pt x="0" y="59817"/>
                  </a:moveTo>
                  <a:cubicBezTo>
                    <a:pt x="0" y="26797"/>
                    <a:pt x="26797" y="0"/>
                    <a:pt x="59817" y="0"/>
                  </a:cubicBezTo>
                  <a:lnTo>
                    <a:pt x="837692" y="0"/>
                  </a:lnTo>
                  <a:cubicBezTo>
                    <a:pt x="870712" y="0"/>
                    <a:pt x="897509" y="26797"/>
                    <a:pt x="897509" y="59817"/>
                  </a:cubicBezTo>
                  <a:lnTo>
                    <a:pt x="897509" y="837692"/>
                  </a:lnTo>
                  <a:cubicBezTo>
                    <a:pt x="897509" y="870712"/>
                    <a:pt x="870712" y="897509"/>
                    <a:pt x="837692" y="897509"/>
                  </a:cubicBezTo>
                  <a:lnTo>
                    <a:pt x="59817" y="897509"/>
                  </a:lnTo>
                  <a:cubicBezTo>
                    <a:pt x="26797" y="897509"/>
                    <a:pt x="0" y="870712"/>
                    <a:pt x="0" y="837692"/>
                  </a:cubicBezTo>
                  <a:close/>
                </a:path>
              </a:pathLst>
            </a:custGeom>
            <a:solidFill>
              <a:srgbClr val="315251"/>
            </a:solidFill>
          </p:spPr>
        </p:sp>
      </p:grpSp>
      <p:grpSp>
        <p:nvGrpSpPr>
          <p:cNvPr id="27" name="Group 27"/>
          <p:cNvGrpSpPr/>
          <p:nvPr/>
        </p:nvGrpSpPr>
        <p:grpSpPr>
          <a:xfrm>
            <a:off x="1382539" y="6611094"/>
            <a:ext cx="226516" cy="422374"/>
            <a:chOff x="0" y="0"/>
            <a:chExt cx="302022" cy="563165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302022" cy="563165"/>
            </a:xfrm>
            <a:custGeom>
              <a:avLst/>
              <a:gdLst/>
              <a:ahLst/>
              <a:cxnLst/>
              <a:rect l="l" t="t" r="r" b="b"/>
              <a:pathLst>
                <a:path w="302022" h="563165">
                  <a:moveTo>
                    <a:pt x="0" y="0"/>
                  </a:moveTo>
                  <a:lnTo>
                    <a:pt x="302022" y="0"/>
                  </a:lnTo>
                  <a:lnTo>
                    <a:pt x="302022" y="563165"/>
                  </a:lnTo>
                  <a:lnTo>
                    <a:pt x="0" y="56316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57150"/>
              <a:ext cx="302022" cy="50601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312"/>
                </a:lnSpc>
              </a:pPr>
              <a:r>
                <a:rPr lang="en-US" sz="3312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2</a:t>
              </a: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3141612" y="6448425"/>
            <a:ext cx="7241232" cy="478780"/>
            <a:chOff x="0" y="0"/>
            <a:chExt cx="9654977" cy="638373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9654977" cy="638373"/>
            </a:xfrm>
            <a:custGeom>
              <a:avLst/>
              <a:gdLst/>
              <a:ahLst/>
              <a:cxnLst/>
              <a:rect l="l" t="t" r="r" b="b"/>
              <a:pathLst>
                <a:path w="9654977" h="638373">
                  <a:moveTo>
                    <a:pt x="0" y="0"/>
                  </a:moveTo>
                  <a:lnTo>
                    <a:pt x="9654977" y="0"/>
                  </a:lnTo>
                  <a:lnTo>
                    <a:pt x="9654977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2" name="TextBox 32"/>
            <p:cNvSpPr txBox="1"/>
            <p:nvPr/>
          </p:nvSpPr>
          <p:spPr>
            <a:xfrm>
              <a:off x="0" y="-95250"/>
              <a:ext cx="9654977" cy="73362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r>
                <a:rPr lang="en-IN" sz="4000" dirty="0">
                  <a:solidFill>
                    <a:schemeClr val="bg1"/>
                  </a:solidFill>
                </a:rPr>
                <a:t>Efficient Product Display</a:t>
              </a:r>
              <a:endParaRPr lang="en-US" sz="4000" dirty="0">
                <a:solidFill>
                  <a:schemeClr val="bg1"/>
                </a:solidFill>
                <a:latin typeface="Quattrocento"/>
                <a:ea typeface="Quattrocento"/>
                <a:cs typeface="Quattrocento"/>
                <a:sym typeface="Quattrocento"/>
              </a:endParaRP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794346" y="8179445"/>
            <a:ext cx="1047155" cy="38100"/>
            <a:chOff x="0" y="0"/>
            <a:chExt cx="1396207" cy="50800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1396238" cy="50800"/>
            </a:xfrm>
            <a:custGeom>
              <a:avLst/>
              <a:gdLst/>
              <a:ahLst/>
              <a:cxnLst/>
              <a:rect l="l" t="t" r="r" b="b"/>
              <a:pathLst>
                <a:path w="1396238" h="5080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370838" y="0"/>
                  </a:lnTo>
                  <a:cubicBezTo>
                    <a:pt x="1384808" y="0"/>
                    <a:pt x="1396238" y="11430"/>
                    <a:pt x="1396238" y="25400"/>
                  </a:cubicBezTo>
                  <a:cubicBezTo>
                    <a:pt x="1396238" y="39370"/>
                    <a:pt x="1384808" y="50800"/>
                    <a:pt x="1370838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4A6B6A"/>
            </a:solidFill>
          </p:spPr>
        </p:sp>
      </p:grpSp>
      <p:grpSp>
        <p:nvGrpSpPr>
          <p:cNvPr id="35" name="Group 35"/>
          <p:cNvGrpSpPr/>
          <p:nvPr/>
        </p:nvGrpSpPr>
        <p:grpSpPr>
          <a:xfrm>
            <a:off x="1159296" y="7861995"/>
            <a:ext cx="673150" cy="673150"/>
            <a:chOff x="0" y="0"/>
            <a:chExt cx="897533" cy="897533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897509" cy="897509"/>
            </a:xfrm>
            <a:custGeom>
              <a:avLst/>
              <a:gdLst/>
              <a:ahLst/>
              <a:cxnLst/>
              <a:rect l="l" t="t" r="r" b="b"/>
              <a:pathLst>
                <a:path w="897509" h="897509">
                  <a:moveTo>
                    <a:pt x="0" y="59817"/>
                  </a:moveTo>
                  <a:cubicBezTo>
                    <a:pt x="0" y="26797"/>
                    <a:pt x="26797" y="0"/>
                    <a:pt x="59817" y="0"/>
                  </a:cubicBezTo>
                  <a:lnTo>
                    <a:pt x="837692" y="0"/>
                  </a:lnTo>
                  <a:cubicBezTo>
                    <a:pt x="870712" y="0"/>
                    <a:pt x="897509" y="26797"/>
                    <a:pt x="897509" y="59817"/>
                  </a:cubicBezTo>
                  <a:lnTo>
                    <a:pt x="897509" y="837692"/>
                  </a:lnTo>
                  <a:cubicBezTo>
                    <a:pt x="897509" y="870712"/>
                    <a:pt x="870712" y="897509"/>
                    <a:pt x="837692" y="897509"/>
                  </a:cubicBezTo>
                  <a:lnTo>
                    <a:pt x="59817" y="897509"/>
                  </a:lnTo>
                  <a:cubicBezTo>
                    <a:pt x="26797" y="897509"/>
                    <a:pt x="0" y="870712"/>
                    <a:pt x="0" y="837692"/>
                  </a:cubicBezTo>
                  <a:close/>
                </a:path>
              </a:pathLst>
            </a:custGeom>
            <a:solidFill>
              <a:srgbClr val="315251"/>
            </a:solidFill>
          </p:spPr>
        </p:sp>
      </p:grpSp>
      <p:grpSp>
        <p:nvGrpSpPr>
          <p:cNvPr id="37" name="Group 37"/>
          <p:cNvGrpSpPr/>
          <p:nvPr/>
        </p:nvGrpSpPr>
        <p:grpSpPr>
          <a:xfrm>
            <a:off x="1380901" y="7987307"/>
            <a:ext cx="229791" cy="422374"/>
            <a:chOff x="0" y="0"/>
            <a:chExt cx="306388" cy="563165"/>
          </a:xfrm>
        </p:grpSpPr>
        <p:sp>
          <p:nvSpPr>
            <p:cNvPr id="38" name="Freeform 38"/>
            <p:cNvSpPr/>
            <p:nvPr/>
          </p:nvSpPr>
          <p:spPr>
            <a:xfrm>
              <a:off x="0" y="0"/>
              <a:ext cx="306388" cy="563165"/>
            </a:xfrm>
            <a:custGeom>
              <a:avLst/>
              <a:gdLst/>
              <a:ahLst/>
              <a:cxnLst/>
              <a:rect l="l" t="t" r="r" b="b"/>
              <a:pathLst>
                <a:path w="306388" h="563165">
                  <a:moveTo>
                    <a:pt x="0" y="0"/>
                  </a:moveTo>
                  <a:lnTo>
                    <a:pt x="306388" y="0"/>
                  </a:lnTo>
                  <a:lnTo>
                    <a:pt x="306388" y="563165"/>
                  </a:lnTo>
                  <a:lnTo>
                    <a:pt x="0" y="56316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9" name="TextBox 39"/>
            <p:cNvSpPr txBox="1"/>
            <p:nvPr/>
          </p:nvSpPr>
          <p:spPr>
            <a:xfrm>
              <a:off x="0" y="57150"/>
              <a:ext cx="306388" cy="50601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312"/>
                </a:lnSpc>
              </a:pPr>
              <a:r>
                <a:rPr lang="en-US" sz="3312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3</a:t>
              </a:r>
            </a:p>
          </p:txBody>
        </p:sp>
      </p:grpSp>
      <p:grpSp>
        <p:nvGrpSpPr>
          <p:cNvPr id="40" name="Group 40"/>
          <p:cNvGrpSpPr/>
          <p:nvPr/>
        </p:nvGrpSpPr>
        <p:grpSpPr>
          <a:xfrm>
            <a:off x="3141612" y="7824639"/>
            <a:ext cx="7241232" cy="478780"/>
            <a:chOff x="0" y="0"/>
            <a:chExt cx="9654977" cy="638373"/>
          </a:xfrm>
        </p:grpSpPr>
        <p:sp>
          <p:nvSpPr>
            <p:cNvPr id="41" name="Freeform 41"/>
            <p:cNvSpPr/>
            <p:nvPr/>
          </p:nvSpPr>
          <p:spPr>
            <a:xfrm>
              <a:off x="0" y="0"/>
              <a:ext cx="9654977" cy="638373"/>
            </a:xfrm>
            <a:custGeom>
              <a:avLst/>
              <a:gdLst/>
              <a:ahLst/>
              <a:cxnLst/>
              <a:rect l="l" t="t" r="r" b="b"/>
              <a:pathLst>
                <a:path w="9654977" h="638373">
                  <a:moveTo>
                    <a:pt x="0" y="0"/>
                  </a:moveTo>
                  <a:lnTo>
                    <a:pt x="9654977" y="0"/>
                  </a:lnTo>
                  <a:lnTo>
                    <a:pt x="9654977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42" name="TextBox 42"/>
            <p:cNvSpPr txBox="1"/>
            <p:nvPr/>
          </p:nvSpPr>
          <p:spPr>
            <a:xfrm>
              <a:off x="0" y="-95250"/>
              <a:ext cx="9654977" cy="73362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r>
                <a:rPr lang="en-IN" sz="3600" dirty="0">
                  <a:solidFill>
                    <a:schemeClr val="bg1"/>
                  </a:solidFill>
                </a:rPr>
                <a:t>Increased Sales &amp; Brand Awareness</a:t>
              </a:r>
              <a:endParaRPr lang="en-US" sz="3600" dirty="0">
                <a:solidFill>
                  <a:schemeClr val="bg1"/>
                </a:solidFill>
                <a:latin typeface="Quattrocento"/>
                <a:ea typeface="Quattrocento"/>
                <a:cs typeface="Quattrocento"/>
                <a:sym typeface="Quattrocento"/>
              </a:endParaRPr>
            </a:p>
          </p:txBody>
        </p:sp>
      </p:grpSp>
      <p:pic>
        <p:nvPicPr>
          <p:cNvPr id="43" name="Picture 42">
            <a:extLst>
              <a:ext uri="{FF2B5EF4-FFF2-40B4-BE49-F238E27FC236}">
                <a16:creationId xmlns:a16="http://schemas.microsoft.com/office/drawing/2014/main" id="{9840424A-6E4B-D6EE-5C23-8428DD32A6E4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91" t="16832" b="13861"/>
          <a:stretch/>
        </p:blipFill>
        <p:spPr>
          <a:xfrm>
            <a:off x="15135482" y="31395"/>
            <a:ext cx="3152518" cy="603849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63F05121-A477-C17C-F0D1-33DC22FA5DBF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58" y="69012"/>
            <a:ext cx="741512" cy="77637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09B319-52CC-2FE3-5038-0403E71AB2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0EF7FA17-DD19-13BA-FAAA-25C5B273B003}"/>
              </a:ext>
            </a:extLst>
          </p:cNvPr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52E1C29D-ECF0-E1F7-C86D-6A0D7C5D4169}"/>
                </a:ext>
              </a:extLst>
            </p:cNvPr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C4241"/>
            </a:solidFill>
          </p:spPr>
        </p:sp>
      </p:grpSp>
      <p:grpSp>
        <p:nvGrpSpPr>
          <p:cNvPr id="4" name="Group 4">
            <a:extLst>
              <a:ext uri="{FF2B5EF4-FFF2-40B4-BE49-F238E27FC236}">
                <a16:creationId xmlns:a16="http://schemas.microsoft.com/office/drawing/2014/main" id="{59BBE3B5-5E42-E4AF-977D-C60EDF00330A}"/>
              </a:ext>
            </a:extLst>
          </p:cNvPr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526C2208-6DCC-596D-1D83-0FB16D937FC5}"/>
                </a:ext>
              </a:extLst>
            </p:cNvPr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23332"/>
            </a:solidFill>
          </p:spPr>
        </p:sp>
      </p:grpSp>
      <p:sp>
        <p:nvSpPr>
          <p:cNvPr id="6" name="Freeform 6" descr="preencoded.png">
            <a:hlinkClick r:id="rId3" tooltip="https://gamma.app/?utm_source=made-with-gamma"/>
            <a:extLst>
              <a:ext uri="{FF2B5EF4-FFF2-40B4-BE49-F238E27FC236}">
                <a16:creationId xmlns:a16="http://schemas.microsoft.com/office/drawing/2014/main" id="{97795B74-6734-7C37-CF3E-62F46B632D21}"/>
              </a:ext>
            </a:extLst>
          </p:cNvPr>
          <p:cNvSpPr/>
          <p:nvPr/>
        </p:nvSpPr>
        <p:spPr>
          <a:xfrm>
            <a:off x="16049019" y="9686925"/>
            <a:ext cx="2153256" cy="514350"/>
          </a:xfrm>
          <a:custGeom>
            <a:avLst/>
            <a:gdLst/>
            <a:ahLst/>
            <a:cxnLst/>
            <a:rect l="l" t="t" r="r" b="b"/>
            <a:pathLst>
              <a:path w="2153256" h="514350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Freeform 7" descr="preencoded.png">
            <a:extLst>
              <a:ext uri="{FF2B5EF4-FFF2-40B4-BE49-F238E27FC236}">
                <a16:creationId xmlns:a16="http://schemas.microsoft.com/office/drawing/2014/main" id="{A385EF19-A71B-3FAF-4C6B-B7EFDC42D163}"/>
              </a:ext>
            </a:extLst>
          </p:cNvPr>
          <p:cNvSpPr/>
          <p:nvPr/>
        </p:nvSpPr>
        <p:spPr>
          <a:xfrm>
            <a:off x="1143000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grpSp>
        <p:nvGrpSpPr>
          <p:cNvPr id="8" name="Group 8">
            <a:extLst>
              <a:ext uri="{FF2B5EF4-FFF2-40B4-BE49-F238E27FC236}">
                <a16:creationId xmlns:a16="http://schemas.microsoft.com/office/drawing/2014/main" id="{A2ACA930-7742-2FC0-5EAA-BD72ABDAE3AF}"/>
              </a:ext>
            </a:extLst>
          </p:cNvPr>
          <p:cNvGrpSpPr/>
          <p:nvPr/>
        </p:nvGrpSpPr>
        <p:grpSpPr>
          <a:xfrm>
            <a:off x="1047155" y="1684288"/>
            <a:ext cx="9335691" cy="2640062"/>
            <a:chOff x="0" y="0"/>
            <a:chExt cx="12447588" cy="3520083"/>
          </a:xfrm>
        </p:grpSpPr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0E46B941-1EC5-1C60-FA14-E5EE14D52164}"/>
                </a:ext>
              </a:extLst>
            </p:cNvPr>
            <p:cNvSpPr/>
            <p:nvPr/>
          </p:nvSpPr>
          <p:spPr>
            <a:xfrm>
              <a:off x="0" y="0"/>
              <a:ext cx="12447588" cy="3520083"/>
            </a:xfrm>
            <a:custGeom>
              <a:avLst/>
              <a:gdLst/>
              <a:ahLst/>
              <a:cxnLst/>
              <a:rect l="l" t="t" r="r" b="b"/>
              <a:pathLst>
                <a:path w="12447588" h="3520083">
                  <a:moveTo>
                    <a:pt x="0" y="0"/>
                  </a:moveTo>
                  <a:lnTo>
                    <a:pt x="12447588" y="0"/>
                  </a:lnTo>
                  <a:lnTo>
                    <a:pt x="12447588" y="3520083"/>
                  </a:lnTo>
                  <a:lnTo>
                    <a:pt x="0" y="352008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" name="TextBox 10">
              <a:extLst>
                <a:ext uri="{FF2B5EF4-FFF2-40B4-BE49-F238E27FC236}">
                  <a16:creationId xmlns:a16="http://schemas.microsoft.com/office/drawing/2014/main" id="{FD7050A6-DD44-CD30-94E3-F1CD54D533AC}"/>
                </a:ext>
              </a:extLst>
            </p:cNvPr>
            <p:cNvSpPr txBox="1"/>
            <p:nvPr/>
          </p:nvSpPr>
          <p:spPr>
            <a:xfrm>
              <a:off x="0" y="1807767"/>
              <a:ext cx="12447588" cy="1712316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875"/>
                </a:lnSpc>
              </a:pPr>
              <a:r>
                <a:rPr lang="en-US" sz="5500" dirty="0">
                  <a:solidFill>
                    <a:srgbClr val="FFD9BE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Demerits </a:t>
              </a:r>
            </a:p>
          </p:txBody>
        </p:sp>
      </p:grpSp>
      <p:grpSp>
        <p:nvGrpSpPr>
          <p:cNvPr id="11" name="Group 11">
            <a:extLst>
              <a:ext uri="{FF2B5EF4-FFF2-40B4-BE49-F238E27FC236}">
                <a16:creationId xmlns:a16="http://schemas.microsoft.com/office/drawing/2014/main" id="{14299565-D729-A514-4880-D668491823E8}"/>
              </a:ext>
            </a:extLst>
          </p:cNvPr>
          <p:cNvGrpSpPr/>
          <p:nvPr/>
        </p:nvGrpSpPr>
        <p:grpSpPr>
          <a:xfrm>
            <a:off x="1476821" y="4773066"/>
            <a:ext cx="38100" cy="3829496"/>
            <a:chOff x="0" y="0"/>
            <a:chExt cx="50800" cy="5105995"/>
          </a:xfrm>
        </p:grpSpPr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FE997B36-C055-4F28-4DE6-6674445533C0}"/>
                </a:ext>
              </a:extLst>
            </p:cNvPr>
            <p:cNvSpPr/>
            <p:nvPr/>
          </p:nvSpPr>
          <p:spPr>
            <a:xfrm>
              <a:off x="0" y="0"/>
              <a:ext cx="50800" cy="5106035"/>
            </a:xfrm>
            <a:custGeom>
              <a:avLst/>
              <a:gdLst/>
              <a:ahLst/>
              <a:cxnLst/>
              <a:rect l="l" t="t" r="r" b="b"/>
              <a:pathLst>
                <a:path w="50800" h="5106035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cubicBezTo>
                    <a:pt x="39370" y="0"/>
                    <a:pt x="50800" y="11430"/>
                    <a:pt x="50800" y="25400"/>
                  </a:cubicBezTo>
                  <a:lnTo>
                    <a:pt x="50800" y="5080635"/>
                  </a:lnTo>
                  <a:cubicBezTo>
                    <a:pt x="50800" y="5094605"/>
                    <a:pt x="39370" y="5106035"/>
                    <a:pt x="25400" y="5106035"/>
                  </a:cubicBezTo>
                  <a:cubicBezTo>
                    <a:pt x="11430" y="5106035"/>
                    <a:pt x="0" y="5094605"/>
                    <a:pt x="0" y="5080635"/>
                  </a:cubicBezTo>
                  <a:close/>
                </a:path>
              </a:pathLst>
            </a:custGeom>
            <a:solidFill>
              <a:srgbClr val="4A6B6A"/>
            </a:solidFill>
          </p:spPr>
        </p:sp>
      </p:grpSp>
      <p:grpSp>
        <p:nvGrpSpPr>
          <p:cNvPr id="13" name="Group 13">
            <a:extLst>
              <a:ext uri="{FF2B5EF4-FFF2-40B4-BE49-F238E27FC236}">
                <a16:creationId xmlns:a16="http://schemas.microsoft.com/office/drawing/2014/main" id="{E51BB725-7AF2-CF23-032C-A88ED5CE2D58}"/>
              </a:ext>
            </a:extLst>
          </p:cNvPr>
          <p:cNvGrpSpPr/>
          <p:nvPr/>
        </p:nvGrpSpPr>
        <p:grpSpPr>
          <a:xfrm>
            <a:off x="1794346" y="5427017"/>
            <a:ext cx="1047155" cy="38100"/>
            <a:chOff x="0" y="0"/>
            <a:chExt cx="1396207" cy="50800"/>
          </a:xfrm>
        </p:grpSpPr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id="{E5F87026-18A2-796A-99BA-8193DF0C964E}"/>
                </a:ext>
              </a:extLst>
            </p:cNvPr>
            <p:cNvSpPr/>
            <p:nvPr/>
          </p:nvSpPr>
          <p:spPr>
            <a:xfrm>
              <a:off x="0" y="0"/>
              <a:ext cx="1396238" cy="50800"/>
            </a:xfrm>
            <a:custGeom>
              <a:avLst/>
              <a:gdLst/>
              <a:ahLst/>
              <a:cxnLst/>
              <a:rect l="l" t="t" r="r" b="b"/>
              <a:pathLst>
                <a:path w="1396238" h="5080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370838" y="0"/>
                  </a:lnTo>
                  <a:cubicBezTo>
                    <a:pt x="1384808" y="0"/>
                    <a:pt x="1396238" y="11430"/>
                    <a:pt x="1396238" y="25400"/>
                  </a:cubicBezTo>
                  <a:cubicBezTo>
                    <a:pt x="1396238" y="39370"/>
                    <a:pt x="1384808" y="50800"/>
                    <a:pt x="1370838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4A6B6A"/>
            </a:solidFill>
          </p:spPr>
        </p:sp>
      </p:grpSp>
      <p:grpSp>
        <p:nvGrpSpPr>
          <p:cNvPr id="15" name="Group 15">
            <a:extLst>
              <a:ext uri="{FF2B5EF4-FFF2-40B4-BE49-F238E27FC236}">
                <a16:creationId xmlns:a16="http://schemas.microsoft.com/office/drawing/2014/main" id="{1D353423-E1C0-2E3D-601B-A82B045A3868}"/>
              </a:ext>
            </a:extLst>
          </p:cNvPr>
          <p:cNvGrpSpPr/>
          <p:nvPr/>
        </p:nvGrpSpPr>
        <p:grpSpPr>
          <a:xfrm>
            <a:off x="1159296" y="5109568"/>
            <a:ext cx="673150" cy="673150"/>
            <a:chOff x="0" y="0"/>
            <a:chExt cx="897533" cy="897533"/>
          </a:xfrm>
        </p:grpSpPr>
        <p:sp>
          <p:nvSpPr>
            <p:cNvPr id="16" name="Freeform 16">
              <a:extLst>
                <a:ext uri="{FF2B5EF4-FFF2-40B4-BE49-F238E27FC236}">
                  <a16:creationId xmlns:a16="http://schemas.microsoft.com/office/drawing/2014/main" id="{DAE74C2F-63E6-913D-E155-FA383C808F49}"/>
                </a:ext>
              </a:extLst>
            </p:cNvPr>
            <p:cNvSpPr/>
            <p:nvPr/>
          </p:nvSpPr>
          <p:spPr>
            <a:xfrm>
              <a:off x="0" y="0"/>
              <a:ext cx="897509" cy="897509"/>
            </a:xfrm>
            <a:custGeom>
              <a:avLst/>
              <a:gdLst/>
              <a:ahLst/>
              <a:cxnLst/>
              <a:rect l="l" t="t" r="r" b="b"/>
              <a:pathLst>
                <a:path w="897509" h="897509">
                  <a:moveTo>
                    <a:pt x="0" y="59817"/>
                  </a:moveTo>
                  <a:cubicBezTo>
                    <a:pt x="0" y="26797"/>
                    <a:pt x="26797" y="0"/>
                    <a:pt x="59817" y="0"/>
                  </a:cubicBezTo>
                  <a:lnTo>
                    <a:pt x="837692" y="0"/>
                  </a:lnTo>
                  <a:cubicBezTo>
                    <a:pt x="870712" y="0"/>
                    <a:pt x="897509" y="26797"/>
                    <a:pt x="897509" y="59817"/>
                  </a:cubicBezTo>
                  <a:lnTo>
                    <a:pt x="897509" y="837692"/>
                  </a:lnTo>
                  <a:cubicBezTo>
                    <a:pt x="897509" y="870712"/>
                    <a:pt x="870712" y="897509"/>
                    <a:pt x="837692" y="897509"/>
                  </a:cubicBezTo>
                  <a:lnTo>
                    <a:pt x="59817" y="897509"/>
                  </a:lnTo>
                  <a:cubicBezTo>
                    <a:pt x="26797" y="897509"/>
                    <a:pt x="0" y="870712"/>
                    <a:pt x="0" y="837692"/>
                  </a:cubicBezTo>
                  <a:close/>
                </a:path>
              </a:pathLst>
            </a:custGeom>
            <a:solidFill>
              <a:srgbClr val="315251"/>
            </a:solidFill>
          </p:spPr>
        </p:sp>
      </p:grpSp>
      <p:grpSp>
        <p:nvGrpSpPr>
          <p:cNvPr id="17" name="Group 17">
            <a:extLst>
              <a:ext uri="{FF2B5EF4-FFF2-40B4-BE49-F238E27FC236}">
                <a16:creationId xmlns:a16="http://schemas.microsoft.com/office/drawing/2014/main" id="{47C4713D-0FD3-1757-CF2E-6BD362385218}"/>
              </a:ext>
            </a:extLst>
          </p:cNvPr>
          <p:cNvGrpSpPr/>
          <p:nvPr/>
        </p:nvGrpSpPr>
        <p:grpSpPr>
          <a:xfrm>
            <a:off x="1421085" y="5234880"/>
            <a:ext cx="149572" cy="422374"/>
            <a:chOff x="0" y="0"/>
            <a:chExt cx="199430" cy="563165"/>
          </a:xfrm>
        </p:grpSpPr>
        <p:sp>
          <p:nvSpPr>
            <p:cNvPr id="18" name="Freeform 18">
              <a:extLst>
                <a:ext uri="{FF2B5EF4-FFF2-40B4-BE49-F238E27FC236}">
                  <a16:creationId xmlns:a16="http://schemas.microsoft.com/office/drawing/2014/main" id="{6F43F509-93C5-6C58-5A28-ED503FD82FDA}"/>
                </a:ext>
              </a:extLst>
            </p:cNvPr>
            <p:cNvSpPr/>
            <p:nvPr/>
          </p:nvSpPr>
          <p:spPr>
            <a:xfrm>
              <a:off x="0" y="0"/>
              <a:ext cx="199430" cy="563165"/>
            </a:xfrm>
            <a:custGeom>
              <a:avLst/>
              <a:gdLst/>
              <a:ahLst/>
              <a:cxnLst/>
              <a:rect l="l" t="t" r="r" b="b"/>
              <a:pathLst>
                <a:path w="199430" h="563165">
                  <a:moveTo>
                    <a:pt x="0" y="0"/>
                  </a:moveTo>
                  <a:lnTo>
                    <a:pt x="199430" y="0"/>
                  </a:lnTo>
                  <a:lnTo>
                    <a:pt x="199430" y="563165"/>
                  </a:lnTo>
                  <a:lnTo>
                    <a:pt x="0" y="56316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9" name="TextBox 19">
              <a:extLst>
                <a:ext uri="{FF2B5EF4-FFF2-40B4-BE49-F238E27FC236}">
                  <a16:creationId xmlns:a16="http://schemas.microsoft.com/office/drawing/2014/main" id="{D02D2C4E-986B-798C-ABA2-23971BCEE768}"/>
                </a:ext>
              </a:extLst>
            </p:cNvPr>
            <p:cNvSpPr txBox="1"/>
            <p:nvPr/>
          </p:nvSpPr>
          <p:spPr>
            <a:xfrm>
              <a:off x="0" y="57150"/>
              <a:ext cx="199430" cy="50601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312"/>
                </a:lnSpc>
              </a:pPr>
              <a:r>
                <a:rPr lang="en-US" sz="3312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1</a:t>
              </a:r>
            </a:p>
          </p:txBody>
        </p:sp>
      </p:grpSp>
      <p:grpSp>
        <p:nvGrpSpPr>
          <p:cNvPr id="20" name="Group 20">
            <a:extLst>
              <a:ext uri="{FF2B5EF4-FFF2-40B4-BE49-F238E27FC236}">
                <a16:creationId xmlns:a16="http://schemas.microsoft.com/office/drawing/2014/main" id="{D4B7A5C0-CD93-C7CC-A4C7-0D09E703C397}"/>
              </a:ext>
            </a:extLst>
          </p:cNvPr>
          <p:cNvGrpSpPr/>
          <p:nvPr/>
        </p:nvGrpSpPr>
        <p:grpSpPr>
          <a:xfrm>
            <a:off x="3141612" y="5072211"/>
            <a:ext cx="7268971" cy="677704"/>
            <a:chOff x="0" y="0"/>
            <a:chExt cx="9691962" cy="903605"/>
          </a:xfrm>
        </p:grpSpPr>
        <p:sp>
          <p:nvSpPr>
            <p:cNvPr id="21" name="Freeform 21">
              <a:extLst>
                <a:ext uri="{FF2B5EF4-FFF2-40B4-BE49-F238E27FC236}">
                  <a16:creationId xmlns:a16="http://schemas.microsoft.com/office/drawing/2014/main" id="{A03A70A2-C357-8812-65E9-627D7C5D9380}"/>
                </a:ext>
              </a:extLst>
            </p:cNvPr>
            <p:cNvSpPr/>
            <p:nvPr/>
          </p:nvSpPr>
          <p:spPr>
            <a:xfrm>
              <a:off x="0" y="0"/>
              <a:ext cx="9654977" cy="638373"/>
            </a:xfrm>
            <a:custGeom>
              <a:avLst/>
              <a:gdLst/>
              <a:ahLst/>
              <a:cxnLst/>
              <a:rect l="l" t="t" r="r" b="b"/>
              <a:pathLst>
                <a:path w="9654977" h="638373">
                  <a:moveTo>
                    <a:pt x="0" y="0"/>
                  </a:moveTo>
                  <a:lnTo>
                    <a:pt x="9654977" y="0"/>
                  </a:lnTo>
                  <a:lnTo>
                    <a:pt x="9654977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2" name="TextBox 22">
              <a:extLst>
                <a:ext uri="{FF2B5EF4-FFF2-40B4-BE49-F238E27FC236}">
                  <a16:creationId xmlns:a16="http://schemas.microsoft.com/office/drawing/2014/main" id="{9B5D8C40-14D4-4938-4739-53EE712037AA}"/>
                </a:ext>
              </a:extLst>
            </p:cNvPr>
            <p:cNvSpPr txBox="1"/>
            <p:nvPr/>
          </p:nvSpPr>
          <p:spPr>
            <a:xfrm>
              <a:off x="36985" y="169981"/>
              <a:ext cx="9654977" cy="733624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r>
                <a:rPr lang="en-US" sz="3200" dirty="0">
                  <a:solidFill>
                    <a:schemeClr val="bg1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N</a:t>
              </a:r>
              <a:r>
                <a:rPr lang="en-IN" sz="3200" dirty="0">
                  <a:solidFill>
                    <a:schemeClr val="bg1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o backend support</a:t>
              </a:r>
              <a:endParaRPr lang="en-US" sz="3200" dirty="0">
                <a:solidFill>
                  <a:schemeClr val="bg1"/>
                </a:solidFill>
                <a:latin typeface="Quattrocento"/>
                <a:ea typeface="Quattrocento"/>
                <a:cs typeface="Quattrocento"/>
                <a:sym typeface="Quattrocento"/>
              </a:endParaRPr>
            </a:p>
          </p:txBody>
        </p:sp>
      </p:grpSp>
      <p:grpSp>
        <p:nvGrpSpPr>
          <p:cNvPr id="23" name="Group 23">
            <a:extLst>
              <a:ext uri="{FF2B5EF4-FFF2-40B4-BE49-F238E27FC236}">
                <a16:creationId xmlns:a16="http://schemas.microsoft.com/office/drawing/2014/main" id="{C7D483F7-5397-1208-F4A8-A47A44DD2591}"/>
              </a:ext>
            </a:extLst>
          </p:cNvPr>
          <p:cNvGrpSpPr/>
          <p:nvPr/>
        </p:nvGrpSpPr>
        <p:grpSpPr>
          <a:xfrm>
            <a:off x="1794346" y="6803231"/>
            <a:ext cx="1047155" cy="38100"/>
            <a:chOff x="0" y="0"/>
            <a:chExt cx="1396207" cy="50800"/>
          </a:xfrm>
        </p:grpSpPr>
        <p:sp>
          <p:nvSpPr>
            <p:cNvPr id="24" name="Freeform 24">
              <a:extLst>
                <a:ext uri="{FF2B5EF4-FFF2-40B4-BE49-F238E27FC236}">
                  <a16:creationId xmlns:a16="http://schemas.microsoft.com/office/drawing/2014/main" id="{4A47DCD5-506B-615C-3702-35D098F2FE09}"/>
                </a:ext>
              </a:extLst>
            </p:cNvPr>
            <p:cNvSpPr/>
            <p:nvPr/>
          </p:nvSpPr>
          <p:spPr>
            <a:xfrm>
              <a:off x="0" y="0"/>
              <a:ext cx="1396238" cy="50800"/>
            </a:xfrm>
            <a:custGeom>
              <a:avLst/>
              <a:gdLst/>
              <a:ahLst/>
              <a:cxnLst/>
              <a:rect l="l" t="t" r="r" b="b"/>
              <a:pathLst>
                <a:path w="1396238" h="5080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370838" y="0"/>
                  </a:lnTo>
                  <a:cubicBezTo>
                    <a:pt x="1384808" y="0"/>
                    <a:pt x="1396238" y="11430"/>
                    <a:pt x="1396238" y="25400"/>
                  </a:cubicBezTo>
                  <a:cubicBezTo>
                    <a:pt x="1396238" y="39370"/>
                    <a:pt x="1384808" y="50800"/>
                    <a:pt x="1370838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4A6B6A"/>
            </a:solidFill>
          </p:spPr>
        </p:sp>
      </p:grpSp>
      <p:grpSp>
        <p:nvGrpSpPr>
          <p:cNvPr id="25" name="Group 25">
            <a:extLst>
              <a:ext uri="{FF2B5EF4-FFF2-40B4-BE49-F238E27FC236}">
                <a16:creationId xmlns:a16="http://schemas.microsoft.com/office/drawing/2014/main" id="{36064C6D-CC7C-6A3A-26C0-50DB5985D4B1}"/>
              </a:ext>
            </a:extLst>
          </p:cNvPr>
          <p:cNvGrpSpPr/>
          <p:nvPr/>
        </p:nvGrpSpPr>
        <p:grpSpPr>
          <a:xfrm>
            <a:off x="1159296" y="6485781"/>
            <a:ext cx="673150" cy="673150"/>
            <a:chOff x="0" y="0"/>
            <a:chExt cx="897533" cy="897533"/>
          </a:xfrm>
        </p:grpSpPr>
        <p:sp>
          <p:nvSpPr>
            <p:cNvPr id="26" name="Freeform 26">
              <a:extLst>
                <a:ext uri="{FF2B5EF4-FFF2-40B4-BE49-F238E27FC236}">
                  <a16:creationId xmlns:a16="http://schemas.microsoft.com/office/drawing/2014/main" id="{7D43028C-9A71-7422-A54E-C5FBC222CCA3}"/>
                </a:ext>
              </a:extLst>
            </p:cNvPr>
            <p:cNvSpPr/>
            <p:nvPr/>
          </p:nvSpPr>
          <p:spPr>
            <a:xfrm>
              <a:off x="0" y="0"/>
              <a:ext cx="897509" cy="897509"/>
            </a:xfrm>
            <a:custGeom>
              <a:avLst/>
              <a:gdLst/>
              <a:ahLst/>
              <a:cxnLst/>
              <a:rect l="l" t="t" r="r" b="b"/>
              <a:pathLst>
                <a:path w="897509" h="897509">
                  <a:moveTo>
                    <a:pt x="0" y="59817"/>
                  </a:moveTo>
                  <a:cubicBezTo>
                    <a:pt x="0" y="26797"/>
                    <a:pt x="26797" y="0"/>
                    <a:pt x="59817" y="0"/>
                  </a:cubicBezTo>
                  <a:lnTo>
                    <a:pt x="837692" y="0"/>
                  </a:lnTo>
                  <a:cubicBezTo>
                    <a:pt x="870712" y="0"/>
                    <a:pt x="897509" y="26797"/>
                    <a:pt x="897509" y="59817"/>
                  </a:cubicBezTo>
                  <a:lnTo>
                    <a:pt x="897509" y="837692"/>
                  </a:lnTo>
                  <a:cubicBezTo>
                    <a:pt x="897509" y="870712"/>
                    <a:pt x="870712" y="897509"/>
                    <a:pt x="837692" y="897509"/>
                  </a:cubicBezTo>
                  <a:lnTo>
                    <a:pt x="59817" y="897509"/>
                  </a:lnTo>
                  <a:cubicBezTo>
                    <a:pt x="26797" y="897509"/>
                    <a:pt x="0" y="870712"/>
                    <a:pt x="0" y="837692"/>
                  </a:cubicBezTo>
                  <a:close/>
                </a:path>
              </a:pathLst>
            </a:custGeom>
            <a:solidFill>
              <a:srgbClr val="315251"/>
            </a:solidFill>
          </p:spPr>
        </p:sp>
      </p:grpSp>
      <p:grpSp>
        <p:nvGrpSpPr>
          <p:cNvPr id="27" name="Group 27">
            <a:extLst>
              <a:ext uri="{FF2B5EF4-FFF2-40B4-BE49-F238E27FC236}">
                <a16:creationId xmlns:a16="http://schemas.microsoft.com/office/drawing/2014/main" id="{D9B78641-E806-97A7-1266-A55B67D6AFFB}"/>
              </a:ext>
            </a:extLst>
          </p:cNvPr>
          <p:cNvGrpSpPr/>
          <p:nvPr/>
        </p:nvGrpSpPr>
        <p:grpSpPr>
          <a:xfrm>
            <a:off x="1382539" y="6611094"/>
            <a:ext cx="226516" cy="422374"/>
            <a:chOff x="0" y="0"/>
            <a:chExt cx="302022" cy="563165"/>
          </a:xfrm>
        </p:grpSpPr>
        <p:sp>
          <p:nvSpPr>
            <p:cNvPr id="28" name="Freeform 28">
              <a:extLst>
                <a:ext uri="{FF2B5EF4-FFF2-40B4-BE49-F238E27FC236}">
                  <a16:creationId xmlns:a16="http://schemas.microsoft.com/office/drawing/2014/main" id="{C008D17D-649F-6802-8429-02F572331BBE}"/>
                </a:ext>
              </a:extLst>
            </p:cNvPr>
            <p:cNvSpPr/>
            <p:nvPr/>
          </p:nvSpPr>
          <p:spPr>
            <a:xfrm>
              <a:off x="0" y="0"/>
              <a:ext cx="302022" cy="563165"/>
            </a:xfrm>
            <a:custGeom>
              <a:avLst/>
              <a:gdLst/>
              <a:ahLst/>
              <a:cxnLst/>
              <a:rect l="l" t="t" r="r" b="b"/>
              <a:pathLst>
                <a:path w="302022" h="563165">
                  <a:moveTo>
                    <a:pt x="0" y="0"/>
                  </a:moveTo>
                  <a:lnTo>
                    <a:pt x="302022" y="0"/>
                  </a:lnTo>
                  <a:lnTo>
                    <a:pt x="302022" y="563165"/>
                  </a:lnTo>
                  <a:lnTo>
                    <a:pt x="0" y="56316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9" name="TextBox 29">
              <a:extLst>
                <a:ext uri="{FF2B5EF4-FFF2-40B4-BE49-F238E27FC236}">
                  <a16:creationId xmlns:a16="http://schemas.microsoft.com/office/drawing/2014/main" id="{86970D22-1FCF-9A1C-B148-5EB646E35AA3}"/>
                </a:ext>
              </a:extLst>
            </p:cNvPr>
            <p:cNvSpPr txBox="1"/>
            <p:nvPr/>
          </p:nvSpPr>
          <p:spPr>
            <a:xfrm>
              <a:off x="0" y="57150"/>
              <a:ext cx="302022" cy="50601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312"/>
                </a:lnSpc>
              </a:pPr>
              <a:r>
                <a:rPr lang="en-US" sz="3312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2</a:t>
              </a:r>
            </a:p>
          </p:txBody>
        </p:sp>
      </p:grpSp>
      <p:grpSp>
        <p:nvGrpSpPr>
          <p:cNvPr id="30" name="Group 30">
            <a:extLst>
              <a:ext uri="{FF2B5EF4-FFF2-40B4-BE49-F238E27FC236}">
                <a16:creationId xmlns:a16="http://schemas.microsoft.com/office/drawing/2014/main" id="{B3AA8A5A-6FD3-E13E-7459-399D814CE409}"/>
              </a:ext>
            </a:extLst>
          </p:cNvPr>
          <p:cNvGrpSpPr/>
          <p:nvPr/>
        </p:nvGrpSpPr>
        <p:grpSpPr>
          <a:xfrm>
            <a:off x="3141612" y="6376987"/>
            <a:ext cx="7271712" cy="611489"/>
            <a:chOff x="0" y="-95250"/>
            <a:chExt cx="9695617" cy="815318"/>
          </a:xfrm>
        </p:grpSpPr>
        <p:sp>
          <p:nvSpPr>
            <p:cNvPr id="31" name="Freeform 31">
              <a:extLst>
                <a:ext uri="{FF2B5EF4-FFF2-40B4-BE49-F238E27FC236}">
                  <a16:creationId xmlns:a16="http://schemas.microsoft.com/office/drawing/2014/main" id="{0F578B78-3973-4261-587E-6A049845F567}"/>
                </a:ext>
              </a:extLst>
            </p:cNvPr>
            <p:cNvSpPr/>
            <p:nvPr/>
          </p:nvSpPr>
          <p:spPr>
            <a:xfrm>
              <a:off x="40640" y="81695"/>
              <a:ext cx="9654977" cy="638373"/>
            </a:xfrm>
            <a:custGeom>
              <a:avLst/>
              <a:gdLst/>
              <a:ahLst/>
              <a:cxnLst/>
              <a:rect l="l" t="t" r="r" b="b"/>
              <a:pathLst>
                <a:path w="9654977" h="638373">
                  <a:moveTo>
                    <a:pt x="0" y="0"/>
                  </a:moveTo>
                  <a:lnTo>
                    <a:pt x="9654977" y="0"/>
                  </a:lnTo>
                  <a:lnTo>
                    <a:pt x="9654977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r>
                <a:rPr lang="en-US" sz="3200" dirty="0">
                  <a:solidFill>
                    <a:schemeClr val="bg1"/>
                  </a:solidFill>
                </a:rPr>
                <a:t>Limited functionality</a:t>
              </a:r>
              <a:endParaRPr lang="en-IN" sz="3200" dirty="0">
                <a:solidFill>
                  <a:schemeClr val="bg1"/>
                </a:solidFill>
              </a:endParaRPr>
            </a:p>
          </p:txBody>
        </p:sp>
        <p:sp>
          <p:nvSpPr>
            <p:cNvPr id="32" name="TextBox 32">
              <a:extLst>
                <a:ext uri="{FF2B5EF4-FFF2-40B4-BE49-F238E27FC236}">
                  <a16:creationId xmlns:a16="http://schemas.microsoft.com/office/drawing/2014/main" id="{6CAFD4F5-55B1-5898-7DA4-B095A354C6DC}"/>
                </a:ext>
              </a:extLst>
            </p:cNvPr>
            <p:cNvSpPr txBox="1"/>
            <p:nvPr/>
          </p:nvSpPr>
          <p:spPr>
            <a:xfrm>
              <a:off x="0" y="-95250"/>
              <a:ext cx="9654977" cy="733623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endParaRPr lang="en-US" sz="3200" dirty="0">
                <a:solidFill>
                  <a:schemeClr val="bg1"/>
                </a:solidFill>
                <a:latin typeface="Quattrocento"/>
                <a:ea typeface="Quattrocento"/>
                <a:cs typeface="Quattrocento"/>
                <a:sym typeface="Quattrocento"/>
              </a:endParaRPr>
            </a:p>
          </p:txBody>
        </p:sp>
      </p:grpSp>
      <p:grpSp>
        <p:nvGrpSpPr>
          <p:cNvPr id="33" name="Group 33">
            <a:extLst>
              <a:ext uri="{FF2B5EF4-FFF2-40B4-BE49-F238E27FC236}">
                <a16:creationId xmlns:a16="http://schemas.microsoft.com/office/drawing/2014/main" id="{D34BFA70-CD09-2DDE-F1B4-810B836D3F51}"/>
              </a:ext>
            </a:extLst>
          </p:cNvPr>
          <p:cNvGrpSpPr/>
          <p:nvPr/>
        </p:nvGrpSpPr>
        <p:grpSpPr>
          <a:xfrm>
            <a:off x="1794346" y="8179445"/>
            <a:ext cx="1047155" cy="38100"/>
            <a:chOff x="0" y="0"/>
            <a:chExt cx="1396207" cy="50800"/>
          </a:xfrm>
        </p:grpSpPr>
        <p:sp>
          <p:nvSpPr>
            <p:cNvPr id="34" name="Freeform 34">
              <a:extLst>
                <a:ext uri="{FF2B5EF4-FFF2-40B4-BE49-F238E27FC236}">
                  <a16:creationId xmlns:a16="http://schemas.microsoft.com/office/drawing/2014/main" id="{41C820E0-D956-7D33-7410-69EAD97E145E}"/>
                </a:ext>
              </a:extLst>
            </p:cNvPr>
            <p:cNvSpPr/>
            <p:nvPr/>
          </p:nvSpPr>
          <p:spPr>
            <a:xfrm>
              <a:off x="0" y="0"/>
              <a:ext cx="1396238" cy="50800"/>
            </a:xfrm>
            <a:custGeom>
              <a:avLst/>
              <a:gdLst/>
              <a:ahLst/>
              <a:cxnLst/>
              <a:rect l="l" t="t" r="r" b="b"/>
              <a:pathLst>
                <a:path w="1396238" h="5080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370838" y="0"/>
                  </a:lnTo>
                  <a:cubicBezTo>
                    <a:pt x="1384808" y="0"/>
                    <a:pt x="1396238" y="11430"/>
                    <a:pt x="1396238" y="25400"/>
                  </a:cubicBezTo>
                  <a:cubicBezTo>
                    <a:pt x="1396238" y="39370"/>
                    <a:pt x="1384808" y="50800"/>
                    <a:pt x="1370838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4A6B6A"/>
            </a:solidFill>
          </p:spPr>
        </p:sp>
      </p:grpSp>
      <p:grpSp>
        <p:nvGrpSpPr>
          <p:cNvPr id="35" name="Group 35">
            <a:extLst>
              <a:ext uri="{FF2B5EF4-FFF2-40B4-BE49-F238E27FC236}">
                <a16:creationId xmlns:a16="http://schemas.microsoft.com/office/drawing/2014/main" id="{AFCB0124-FF9A-F599-C8C1-2C286B2DC105}"/>
              </a:ext>
            </a:extLst>
          </p:cNvPr>
          <p:cNvGrpSpPr/>
          <p:nvPr/>
        </p:nvGrpSpPr>
        <p:grpSpPr>
          <a:xfrm>
            <a:off x="1159296" y="7861995"/>
            <a:ext cx="673150" cy="673150"/>
            <a:chOff x="0" y="0"/>
            <a:chExt cx="897533" cy="897533"/>
          </a:xfrm>
        </p:grpSpPr>
        <p:sp>
          <p:nvSpPr>
            <p:cNvPr id="36" name="Freeform 36">
              <a:extLst>
                <a:ext uri="{FF2B5EF4-FFF2-40B4-BE49-F238E27FC236}">
                  <a16:creationId xmlns:a16="http://schemas.microsoft.com/office/drawing/2014/main" id="{8E157514-419D-7AD5-7189-356FC6B5E5F2}"/>
                </a:ext>
              </a:extLst>
            </p:cNvPr>
            <p:cNvSpPr/>
            <p:nvPr/>
          </p:nvSpPr>
          <p:spPr>
            <a:xfrm>
              <a:off x="0" y="0"/>
              <a:ext cx="897509" cy="897509"/>
            </a:xfrm>
            <a:custGeom>
              <a:avLst/>
              <a:gdLst/>
              <a:ahLst/>
              <a:cxnLst/>
              <a:rect l="l" t="t" r="r" b="b"/>
              <a:pathLst>
                <a:path w="897509" h="897509">
                  <a:moveTo>
                    <a:pt x="0" y="59817"/>
                  </a:moveTo>
                  <a:cubicBezTo>
                    <a:pt x="0" y="26797"/>
                    <a:pt x="26797" y="0"/>
                    <a:pt x="59817" y="0"/>
                  </a:cubicBezTo>
                  <a:lnTo>
                    <a:pt x="837692" y="0"/>
                  </a:lnTo>
                  <a:cubicBezTo>
                    <a:pt x="870712" y="0"/>
                    <a:pt x="897509" y="26797"/>
                    <a:pt x="897509" y="59817"/>
                  </a:cubicBezTo>
                  <a:lnTo>
                    <a:pt x="897509" y="837692"/>
                  </a:lnTo>
                  <a:cubicBezTo>
                    <a:pt x="897509" y="870712"/>
                    <a:pt x="870712" y="897509"/>
                    <a:pt x="837692" y="897509"/>
                  </a:cubicBezTo>
                  <a:lnTo>
                    <a:pt x="59817" y="897509"/>
                  </a:lnTo>
                  <a:cubicBezTo>
                    <a:pt x="26797" y="897509"/>
                    <a:pt x="0" y="870712"/>
                    <a:pt x="0" y="837692"/>
                  </a:cubicBezTo>
                  <a:close/>
                </a:path>
              </a:pathLst>
            </a:custGeom>
            <a:solidFill>
              <a:srgbClr val="315251"/>
            </a:solidFill>
          </p:spPr>
        </p:sp>
      </p:grpSp>
      <p:grpSp>
        <p:nvGrpSpPr>
          <p:cNvPr id="37" name="Group 37">
            <a:extLst>
              <a:ext uri="{FF2B5EF4-FFF2-40B4-BE49-F238E27FC236}">
                <a16:creationId xmlns:a16="http://schemas.microsoft.com/office/drawing/2014/main" id="{C0C3B3B8-8FBD-D41D-E5AD-E3C313CF8CDA}"/>
              </a:ext>
            </a:extLst>
          </p:cNvPr>
          <p:cNvGrpSpPr/>
          <p:nvPr/>
        </p:nvGrpSpPr>
        <p:grpSpPr>
          <a:xfrm>
            <a:off x="1380901" y="7987307"/>
            <a:ext cx="229791" cy="422374"/>
            <a:chOff x="0" y="0"/>
            <a:chExt cx="306388" cy="563165"/>
          </a:xfrm>
        </p:grpSpPr>
        <p:sp>
          <p:nvSpPr>
            <p:cNvPr id="38" name="Freeform 38">
              <a:extLst>
                <a:ext uri="{FF2B5EF4-FFF2-40B4-BE49-F238E27FC236}">
                  <a16:creationId xmlns:a16="http://schemas.microsoft.com/office/drawing/2014/main" id="{C9EE633A-F201-D373-5481-B5B59E8DDDAF}"/>
                </a:ext>
              </a:extLst>
            </p:cNvPr>
            <p:cNvSpPr/>
            <p:nvPr/>
          </p:nvSpPr>
          <p:spPr>
            <a:xfrm>
              <a:off x="0" y="0"/>
              <a:ext cx="306388" cy="563165"/>
            </a:xfrm>
            <a:custGeom>
              <a:avLst/>
              <a:gdLst/>
              <a:ahLst/>
              <a:cxnLst/>
              <a:rect l="l" t="t" r="r" b="b"/>
              <a:pathLst>
                <a:path w="306388" h="563165">
                  <a:moveTo>
                    <a:pt x="0" y="0"/>
                  </a:moveTo>
                  <a:lnTo>
                    <a:pt x="306388" y="0"/>
                  </a:lnTo>
                  <a:lnTo>
                    <a:pt x="306388" y="563165"/>
                  </a:lnTo>
                  <a:lnTo>
                    <a:pt x="0" y="56316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9" name="TextBox 39">
              <a:extLst>
                <a:ext uri="{FF2B5EF4-FFF2-40B4-BE49-F238E27FC236}">
                  <a16:creationId xmlns:a16="http://schemas.microsoft.com/office/drawing/2014/main" id="{CDA8811A-B29A-D6D5-19CB-E9D2405051C1}"/>
                </a:ext>
              </a:extLst>
            </p:cNvPr>
            <p:cNvSpPr txBox="1"/>
            <p:nvPr/>
          </p:nvSpPr>
          <p:spPr>
            <a:xfrm>
              <a:off x="0" y="57150"/>
              <a:ext cx="306388" cy="50601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312"/>
                </a:lnSpc>
              </a:pPr>
              <a:r>
                <a:rPr lang="en-US" sz="3312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3</a:t>
              </a:r>
            </a:p>
          </p:txBody>
        </p:sp>
      </p:grpSp>
      <p:grpSp>
        <p:nvGrpSpPr>
          <p:cNvPr id="40" name="Group 40">
            <a:extLst>
              <a:ext uri="{FF2B5EF4-FFF2-40B4-BE49-F238E27FC236}">
                <a16:creationId xmlns:a16="http://schemas.microsoft.com/office/drawing/2014/main" id="{B418EED4-82FF-B0C7-D97D-F3AD89C556DD}"/>
              </a:ext>
            </a:extLst>
          </p:cNvPr>
          <p:cNvGrpSpPr/>
          <p:nvPr/>
        </p:nvGrpSpPr>
        <p:grpSpPr>
          <a:xfrm>
            <a:off x="3141612" y="7824639"/>
            <a:ext cx="7268971" cy="648964"/>
            <a:chOff x="0" y="0"/>
            <a:chExt cx="9691962" cy="865285"/>
          </a:xfrm>
        </p:grpSpPr>
        <p:sp>
          <p:nvSpPr>
            <p:cNvPr id="41" name="Freeform 41">
              <a:extLst>
                <a:ext uri="{FF2B5EF4-FFF2-40B4-BE49-F238E27FC236}">
                  <a16:creationId xmlns:a16="http://schemas.microsoft.com/office/drawing/2014/main" id="{BBB2A934-CB2C-4F2B-1940-42E774089FA0}"/>
                </a:ext>
              </a:extLst>
            </p:cNvPr>
            <p:cNvSpPr/>
            <p:nvPr/>
          </p:nvSpPr>
          <p:spPr>
            <a:xfrm>
              <a:off x="0" y="0"/>
              <a:ext cx="9654977" cy="638373"/>
            </a:xfrm>
            <a:custGeom>
              <a:avLst/>
              <a:gdLst/>
              <a:ahLst/>
              <a:cxnLst/>
              <a:rect l="l" t="t" r="r" b="b"/>
              <a:pathLst>
                <a:path w="9654977" h="638373">
                  <a:moveTo>
                    <a:pt x="0" y="0"/>
                  </a:moveTo>
                  <a:lnTo>
                    <a:pt x="9654977" y="0"/>
                  </a:lnTo>
                  <a:lnTo>
                    <a:pt x="9654977" y="638373"/>
                  </a:lnTo>
                  <a:lnTo>
                    <a:pt x="0" y="63837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42" name="TextBox 42">
              <a:extLst>
                <a:ext uri="{FF2B5EF4-FFF2-40B4-BE49-F238E27FC236}">
                  <a16:creationId xmlns:a16="http://schemas.microsoft.com/office/drawing/2014/main" id="{324565FC-D880-B8DA-52BA-11AF7C53193F}"/>
                </a:ext>
              </a:extLst>
            </p:cNvPr>
            <p:cNvSpPr txBox="1"/>
            <p:nvPr/>
          </p:nvSpPr>
          <p:spPr>
            <a:xfrm>
              <a:off x="36985" y="131661"/>
              <a:ext cx="9654977" cy="733624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r>
                <a:rPr lang="en-US" sz="3600" dirty="0">
                  <a:solidFill>
                    <a:schemeClr val="bg1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N</a:t>
              </a:r>
              <a:r>
                <a:rPr lang="en-IN" sz="3600" dirty="0" err="1">
                  <a:solidFill>
                    <a:schemeClr val="bg1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ot</a:t>
              </a:r>
              <a:r>
                <a:rPr lang="en-IN" sz="3600" dirty="0">
                  <a:solidFill>
                    <a:schemeClr val="bg1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 fully responsive</a:t>
              </a:r>
              <a:endParaRPr lang="en-US" sz="3600" dirty="0">
                <a:solidFill>
                  <a:schemeClr val="bg1"/>
                </a:solidFill>
                <a:latin typeface="Quattrocento"/>
                <a:ea typeface="Quattrocento"/>
                <a:cs typeface="Quattrocento"/>
                <a:sym typeface="Quattrocento"/>
              </a:endParaRPr>
            </a:p>
          </p:txBody>
        </p:sp>
      </p:grpSp>
      <p:pic>
        <p:nvPicPr>
          <p:cNvPr id="43" name="Picture 42">
            <a:extLst>
              <a:ext uri="{FF2B5EF4-FFF2-40B4-BE49-F238E27FC236}">
                <a16:creationId xmlns:a16="http://schemas.microsoft.com/office/drawing/2014/main" id="{5F264F01-76E5-7AE3-8906-EAE2BE3C7EC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91" t="16832" b="13861"/>
          <a:stretch/>
        </p:blipFill>
        <p:spPr>
          <a:xfrm>
            <a:off x="15135482" y="31395"/>
            <a:ext cx="3152518" cy="603849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C7DCAF2B-58A7-439B-DD7F-C2B43EF571FB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58" y="69012"/>
            <a:ext cx="741512" cy="776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9333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C4241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23332"/>
            </a:solidFill>
          </p:spPr>
        </p:sp>
      </p:grpSp>
      <p:sp>
        <p:nvSpPr>
          <p:cNvPr id="6" name="Freeform 6" descr="preencoded.png">
            <a:hlinkClick r:id="rId3" tooltip="https://gamma.app/?utm_source=made-with-gamma"/>
          </p:cNvPr>
          <p:cNvSpPr/>
          <p:nvPr/>
        </p:nvSpPr>
        <p:spPr>
          <a:xfrm>
            <a:off x="16049019" y="9686925"/>
            <a:ext cx="2153256" cy="514350"/>
          </a:xfrm>
          <a:custGeom>
            <a:avLst/>
            <a:gdLst/>
            <a:ahLst/>
            <a:cxnLst/>
            <a:rect l="l" t="t" r="r" b="b"/>
            <a:pathLst>
              <a:path w="2153256" h="514350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Freeform 7" descr="preencoded.png"/>
          <p:cNvSpPr/>
          <p:nvPr/>
        </p:nvSpPr>
        <p:spPr>
          <a:xfrm>
            <a:off x="1143000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1047155" y="3760886"/>
            <a:ext cx="7040612" cy="880021"/>
            <a:chOff x="0" y="0"/>
            <a:chExt cx="9387483" cy="117336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9387484" cy="1173362"/>
            </a:xfrm>
            <a:custGeom>
              <a:avLst/>
              <a:gdLst/>
              <a:ahLst/>
              <a:cxnLst/>
              <a:rect l="l" t="t" r="r" b="b"/>
              <a:pathLst>
                <a:path w="9387484" h="1173362">
                  <a:moveTo>
                    <a:pt x="0" y="0"/>
                  </a:moveTo>
                  <a:lnTo>
                    <a:pt x="9387484" y="0"/>
                  </a:lnTo>
                  <a:lnTo>
                    <a:pt x="9387484" y="1173362"/>
                  </a:lnTo>
                  <a:lnTo>
                    <a:pt x="0" y="117336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28575"/>
              <a:ext cx="9387483" cy="1201937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6875"/>
                </a:lnSpc>
              </a:pPr>
              <a:r>
                <a:rPr lang="en-US" sz="5500" dirty="0">
                  <a:solidFill>
                    <a:srgbClr val="FFD9BE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Thank you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047155" y="5089624"/>
            <a:ext cx="9335691" cy="1436340"/>
            <a:chOff x="0" y="0"/>
            <a:chExt cx="12447588" cy="191512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2447588" cy="1915120"/>
            </a:xfrm>
            <a:custGeom>
              <a:avLst/>
              <a:gdLst/>
              <a:ahLst/>
              <a:cxnLst/>
              <a:rect l="l" t="t" r="r" b="b"/>
              <a:pathLst>
                <a:path w="12447588" h="1915120">
                  <a:moveTo>
                    <a:pt x="0" y="0"/>
                  </a:moveTo>
                  <a:lnTo>
                    <a:pt x="12447588" y="0"/>
                  </a:lnTo>
                  <a:lnTo>
                    <a:pt x="12447588" y="1915120"/>
                  </a:lnTo>
                  <a:lnTo>
                    <a:pt x="0" y="191512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95250"/>
              <a:ext cx="12447588" cy="2010370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50"/>
                </a:lnSpc>
              </a:pPr>
              <a:r>
                <a:rPr lang="en-US" sz="2312" dirty="0">
                  <a:solidFill>
                    <a:srgbClr val="F9EEE7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 </a:t>
              </a:r>
            </a:p>
            <a:p>
              <a:pPr algn="l">
                <a:lnSpc>
                  <a:spcPts val="3750"/>
                </a:lnSpc>
              </a:pPr>
              <a:endParaRPr lang="en-US" sz="2312" dirty="0">
                <a:solidFill>
                  <a:srgbClr val="F9EEE7"/>
                </a:solidFill>
                <a:latin typeface="Quattrocento"/>
                <a:ea typeface="Quattrocento"/>
                <a:cs typeface="Quattrocento"/>
                <a:sym typeface="Quattrocento"/>
              </a:endParaRPr>
            </a:p>
          </p:txBody>
        </p: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ADEC8D4A-99EF-F941-D5D9-954EB3B49334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91" t="16832" b="13861"/>
          <a:stretch/>
        </p:blipFill>
        <p:spPr>
          <a:xfrm>
            <a:off x="15049757" y="0"/>
            <a:ext cx="3152518" cy="60384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A71F0AB-3003-8DB6-D2D5-BF430D8EA9ED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58" y="69012"/>
            <a:ext cx="741512" cy="77637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921</TotalTime>
  <Words>194</Words>
  <Application>Microsoft Office PowerPoint</Application>
  <PresentationFormat>Custom</PresentationFormat>
  <Paragraphs>65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Quattrocento</vt:lpstr>
      <vt:lpstr>Calibri</vt:lpstr>
      <vt:lpstr>Quattrocento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Timeless-Elegance-Discover-Our-Premium-Watch-Collection (1).pptx</dc:title>
  <cp:lastModifiedBy>prajapatiom276@outlook.com</cp:lastModifiedBy>
  <cp:revision>5</cp:revision>
  <dcterms:created xsi:type="dcterms:W3CDTF">2006-08-16T00:00:00Z</dcterms:created>
  <dcterms:modified xsi:type="dcterms:W3CDTF">2025-02-24T06:39:22Z</dcterms:modified>
  <dc:identifier>DAGf74FrvpM</dc:identifier>
</cp:coreProperties>
</file>

<file path=docProps/thumbnail.jpeg>
</file>